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59" r:id="rId4"/>
    <p:sldId id="263" r:id="rId5"/>
    <p:sldId id="26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1486-6B38-40A2-B153-982B1E20F391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1BB-14CD-41DB-82C0-F85C71C54D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1486-6B38-40A2-B153-982B1E20F391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1BB-14CD-41DB-82C0-F85C71C54D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1486-6B38-40A2-B153-982B1E20F391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1BB-14CD-41DB-82C0-F85C71C54D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1486-6B38-40A2-B153-982B1E20F391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1BB-14CD-41DB-82C0-F85C71C54D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1486-6B38-40A2-B153-982B1E20F391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1BB-14CD-41DB-82C0-F85C71C54D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1486-6B38-40A2-B153-982B1E20F391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1BB-14CD-41DB-82C0-F85C71C54D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1486-6B38-40A2-B153-982B1E20F391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1BB-14CD-41DB-82C0-F85C71C54D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1486-6B38-40A2-B153-982B1E20F391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1BB-14CD-41DB-82C0-F85C71C54D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1486-6B38-40A2-B153-982B1E20F391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1BB-14CD-41DB-82C0-F85C71C54D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1486-6B38-40A2-B153-982B1E20F391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1BB-14CD-41DB-82C0-F85C71C54D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1486-6B38-40A2-B153-982B1E20F391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8B1BB-14CD-41DB-82C0-F85C71C54D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B1486-6B38-40A2-B153-982B1E20F391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8B1BB-14CD-41DB-82C0-F85C71C54DC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895600"/>
            <a:ext cx="6324600" cy="175260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b="1" dirty="0">
                <a:solidFill>
                  <a:srgbClr val="002060"/>
                </a:solidFill>
              </a:rPr>
              <a:t>Monthly Report – </a:t>
            </a:r>
            <a:r>
              <a:rPr lang="en-US" b="1" dirty="0" smtClean="0">
                <a:solidFill>
                  <a:srgbClr val="002060"/>
                </a:solidFill>
              </a:rPr>
              <a:t>June 2026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JSSLC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1700" y="685802"/>
            <a:ext cx="5086350" cy="1946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B50B1DC-4D68-955E-8487-CD8AE794D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CC6E11-BA51-61D1-B00C-06C001215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World Environment Day 2026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556EB5-379F-869A-C2BA-396D61935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1295400"/>
            <a:ext cx="7010399" cy="1066800"/>
          </a:xfrm>
        </p:spPr>
        <p:txBody>
          <a:bodyPr>
            <a:noAutofit/>
          </a:bodyPr>
          <a:lstStyle/>
          <a:p>
            <a:pPr lvl="0" algn="ctr"/>
            <a:r>
              <a:rPr lang="en-IN" sz="1400" dirty="0" smtClean="0"/>
              <a:t>On the occasion of World Environment Day on 05.06.2026, the NCC cadets of 4 </a:t>
            </a:r>
            <a:r>
              <a:rPr lang="en-IN" sz="1400" dirty="0" err="1" smtClean="0"/>
              <a:t>Kar</a:t>
            </a:r>
            <a:r>
              <a:rPr lang="en-IN" sz="1400" dirty="0" smtClean="0"/>
              <a:t> Air </a:t>
            </a:r>
            <a:r>
              <a:rPr lang="en-IN" sz="1400" dirty="0" err="1" smtClean="0"/>
              <a:t>Sqn</a:t>
            </a:r>
            <a:r>
              <a:rPr lang="en-IN" sz="1400" dirty="0" smtClean="0"/>
              <a:t>, </a:t>
            </a:r>
            <a:r>
              <a:rPr lang="en-IN" sz="1400" dirty="0" err="1" smtClean="0"/>
              <a:t>Mysuru</a:t>
            </a:r>
            <a:r>
              <a:rPr lang="en-IN" sz="1400" dirty="0" smtClean="0"/>
              <a:t>, in association with NSS JSS, Law College, Autonomous, </a:t>
            </a:r>
            <a:r>
              <a:rPr lang="en-IN" sz="1400" dirty="0" err="1" smtClean="0"/>
              <a:t>Mysuru</a:t>
            </a:r>
            <a:r>
              <a:rPr lang="en-IN" sz="1400" dirty="0" smtClean="0"/>
              <a:t>, participated in the tree-plantation activity at our college campus. </a:t>
            </a:r>
            <a:endParaRPr lang="en-US" sz="1400" dirty="0"/>
          </a:p>
          <a:p>
            <a:pPr lvl="0" algn="ctr"/>
            <a:endParaRPr lang="en-US" sz="140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CF61B12-FBB8-496D-324E-5E9F8AB98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JSSLC</a:t>
            </a:r>
          </a:p>
        </p:txBody>
      </p:sp>
      <p:sp>
        <p:nvSpPr>
          <p:cNvPr id="4100" name="AutoShape 4" descr="blob:https://web.whatsapp.com/ea6ecbd1-c55a-4680-af2d-05946f0cdd99">
            <a:extLst>
              <a:ext uri="{FF2B5EF4-FFF2-40B4-BE49-F238E27FC236}">
                <a16:creationId xmlns:a16="http://schemas.microsoft.com/office/drawing/2014/main" xmlns="" id="{9F2F6974-D48C-92CC-6B11-699933A4FB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9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5766" r="64144"/>
          <a:stretch>
            <a:fillRect/>
          </a:stretch>
        </p:blipFill>
        <p:spPr bwMode="auto">
          <a:xfrm>
            <a:off x="0" y="1"/>
            <a:ext cx="926589" cy="117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 descr="C:\Users\JSSLCLAB02\Downloads\WhatsApp Image 2026-06-05 at 06.46.14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2133600"/>
            <a:ext cx="5943600" cy="334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88108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B50B1DC-4D68-955E-8487-CD8AE794D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CC6E11-BA51-61D1-B00C-06C001215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Governing Body Meeting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556EB5-379F-869A-C2BA-396D61935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1295400"/>
            <a:ext cx="7010399" cy="762000"/>
          </a:xfrm>
        </p:spPr>
        <p:txBody>
          <a:bodyPr>
            <a:noAutofit/>
          </a:bodyPr>
          <a:lstStyle/>
          <a:p>
            <a:pPr algn="ctr"/>
            <a:r>
              <a:rPr lang="en-IN" sz="1400" dirty="0" smtClean="0"/>
              <a:t>37</a:t>
            </a:r>
            <a:r>
              <a:rPr lang="en-IN" sz="1400" baseline="30000" dirty="0" smtClean="0"/>
              <a:t>th</a:t>
            </a:r>
            <a:r>
              <a:rPr lang="en-IN" sz="1400" dirty="0" smtClean="0"/>
              <a:t> Governing Body Meeting was held on 15.06.2026.</a:t>
            </a:r>
          </a:p>
          <a:p>
            <a:pPr algn="ctr"/>
            <a:endParaRPr lang="en-IN" sz="1400" dirty="0" smtClean="0"/>
          </a:p>
          <a:p>
            <a:endParaRPr lang="en-US" sz="140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CF61B12-FBB8-496D-324E-5E9F8AB98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JSSLC</a:t>
            </a:r>
          </a:p>
        </p:txBody>
      </p:sp>
      <p:sp>
        <p:nvSpPr>
          <p:cNvPr id="4100" name="AutoShape 4" descr="blob:https://web.whatsapp.com/ea6ecbd1-c55a-4680-af2d-05946f0cdd99">
            <a:extLst>
              <a:ext uri="{FF2B5EF4-FFF2-40B4-BE49-F238E27FC236}">
                <a16:creationId xmlns:a16="http://schemas.microsoft.com/office/drawing/2014/main" xmlns="" id="{9F2F6974-D48C-92CC-6B11-699933A4FB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9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5766" r="64144"/>
          <a:stretch>
            <a:fillRect/>
          </a:stretch>
        </p:blipFill>
        <p:spPr bwMode="auto">
          <a:xfrm>
            <a:off x="0" y="1"/>
            <a:ext cx="926589" cy="117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 descr="C:\Users\JSSLCLAB02\Downloads\WhatsApp Image 2026-06-14 at 23.27.23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057400"/>
            <a:ext cx="3962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:\Users\JSSLCLAB02\Downloads\WhatsApp Image 2026-06-14 at 23.27.36.jpe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2057400"/>
            <a:ext cx="3581400" cy="3449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88108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B50B1DC-4D68-955E-8487-CD8AE794D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CC6E11-BA51-61D1-B00C-06C001215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International Yoga Day 2026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556EB5-379F-869A-C2BA-396D61935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1295400"/>
            <a:ext cx="7010399" cy="685800"/>
          </a:xfrm>
        </p:spPr>
        <p:txBody>
          <a:bodyPr>
            <a:noAutofit/>
          </a:bodyPr>
          <a:lstStyle/>
          <a:p>
            <a:pPr lvl="0" algn="ctr"/>
            <a:r>
              <a:rPr lang="en-IN" sz="1400" dirty="0" smtClean="0"/>
              <a:t>On 21.06.2026, the College celebrated the International Day of Yoga 2026 under the theme ‘Yoga for Healthy Ageing”</a:t>
            </a:r>
            <a:endParaRPr lang="en-US" sz="140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CF61B12-FBB8-496D-324E-5E9F8AB98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JSSLC</a:t>
            </a:r>
          </a:p>
        </p:txBody>
      </p:sp>
      <p:sp>
        <p:nvSpPr>
          <p:cNvPr id="4100" name="AutoShape 4" descr="blob:https://web.whatsapp.com/ea6ecbd1-c55a-4680-af2d-05946f0cdd99">
            <a:extLst>
              <a:ext uri="{FF2B5EF4-FFF2-40B4-BE49-F238E27FC236}">
                <a16:creationId xmlns:a16="http://schemas.microsoft.com/office/drawing/2014/main" xmlns="" id="{9F2F6974-D48C-92CC-6B11-699933A4FB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9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5766" r="64144"/>
          <a:stretch>
            <a:fillRect/>
          </a:stretch>
        </p:blipFill>
        <p:spPr bwMode="auto">
          <a:xfrm>
            <a:off x="0" y="1"/>
            <a:ext cx="926589" cy="117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 descr="C:\Users\JSSLCLAB02\Downloads\WhatsApp Image 2026-06-22 at 04.08.14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286000"/>
            <a:ext cx="3657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:\Users\JSSLCLAB02\Downloads\WhatsApp Image 2026-06-22 at 04.08.12.jpe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2286000"/>
            <a:ext cx="3505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88108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B50B1DC-4D68-955E-8487-CD8AE794D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CC6E11-BA51-61D1-B00C-06C001215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International Yoga Day 2026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556EB5-379F-869A-C2BA-396D61935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1295400"/>
            <a:ext cx="7010399" cy="685800"/>
          </a:xfrm>
        </p:spPr>
        <p:txBody>
          <a:bodyPr>
            <a:noAutofit/>
          </a:bodyPr>
          <a:lstStyle/>
          <a:p>
            <a:pPr lvl="0" algn="ctr"/>
            <a:r>
              <a:rPr lang="en-IN" sz="1400" dirty="0" smtClean="0"/>
              <a:t>On 21.06.2026, the College celebrated the International Day of Yoga 2026 under the theme ‘Yoga for Healthy Ageing”</a:t>
            </a:r>
            <a:endParaRPr lang="en-US" sz="140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CF61B12-FBB8-496D-324E-5E9F8AB98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JSSLC</a:t>
            </a:r>
          </a:p>
        </p:txBody>
      </p:sp>
      <p:sp>
        <p:nvSpPr>
          <p:cNvPr id="4100" name="AutoShape 4" descr="blob:https://web.whatsapp.com/ea6ecbd1-c55a-4680-af2d-05946f0cdd99">
            <a:extLst>
              <a:ext uri="{FF2B5EF4-FFF2-40B4-BE49-F238E27FC236}">
                <a16:creationId xmlns:a16="http://schemas.microsoft.com/office/drawing/2014/main" xmlns="" id="{9F2F6974-D48C-92CC-6B11-699933A4FB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9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5766" r="64144"/>
          <a:stretch>
            <a:fillRect/>
          </a:stretch>
        </p:blipFill>
        <p:spPr bwMode="auto">
          <a:xfrm>
            <a:off x="0" y="1"/>
            <a:ext cx="926589" cy="117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2057400"/>
            <a:ext cx="5029200" cy="3936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188108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B50B1DC-4D68-955E-8487-CD8AE794D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CC6E11-BA51-61D1-B00C-06C001215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International Yoga Day 2026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556EB5-379F-869A-C2BA-396D61935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1295400"/>
            <a:ext cx="7010399" cy="838200"/>
          </a:xfrm>
        </p:spPr>
        <p:txBody>
          <a:bodyPr>
            <a:noAutofit/>
          </a:bodyPr>
          <a:lstStyle/>
          <a:p>
            <a:r>
              <a:rPr lang="en-US" sz="1400" dirty="0" smtClean="0"/>
              <a:t>Air Wing NCC cadets of JSS Law College actively participated in the 12</a:t>
            </a:r>
            <a:r>
              <a:rPr lang="en-US" sz="1400" baseline="30000" dirty="0" smtClean="0"/>
              <a:t>th </a:t>
            </a:r>
            <a:r>
              <a:rPr lang="en-US" sz="1400" dirty="0" smtClean="0"/>
              <a:t>International Yoga Day, a yoga session organized at the </a:t>
            </a:r>
            <a:r>
              <a:rPr lang="en-US" sz="1400" dirty="0" err="1" smtClean="0"/>
              <a:t>Mysuru</a:t>
            </a:r>
            <a:r>
              <a:rPr lang="en-US" sz="1400" dirty="0" smtClean="0"/>
              <a:t> Palace Grounds on 21.06.2026.</a:t>
            </a:r>
          </a:p>
          <a:p>
            <a:endParaRPr lang="en-US" sz="140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CF61B12-FBB8-496D-324E-5E9F8AB98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JSSLC</a:t>
            </a:r>
          </a:p>
        </p:txBody>
      </p:sp>
      <p:sp>
        <p:nvSpPr>
          <p:cNvPr id="4100" name="AutoShape 4" descr="blob:https://web.whatsapp.com/ea6ecbd1-c55a-4680-af2d-05946f0cdd99">
            <a:extLst>
              <a:ext uri="{FF2B5EF4-FFF2-40B4-BE49-F238E27FC236}">
                <a16:creationId xmlns:a16="http://schemas.microsoft.com/office/drawing/2014/main" xmlns="" id="{9F2F6974-D48C-92CC-6B11-699933A4FB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9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5766" r="64144"/>
          <a:stretch>
            <a:fillRect/>
          </a:stretch>
        </p:blipFill>
        <p:spPr bwMode="auto">
          <a:xfrm>
            <a:off x="0" y="1"/>
            <a:ext cx="926589" cy="117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 descr="C:\Users\JSSLCLAB02\Downloads\WhatsApp Image 2026-06-22 at 04.08.06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133600"/>
            <a:ext cx="3962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C:\Users\JSSLCLAB02\Downloads\WhatsApp Image 2026-06-22 at 04.08.09.jpe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2133600"/>
            <a:ext cx="3886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88108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154</Words>
  <Application>Microsoft Office PowerPoint</Application>
  <PresentationFormat>On-screen Show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World Environment Day 2026</vt:lpstr>
      <vt:lpstr>Governing Body Meeting</vt:lpstr>
      <vt:lpstr>International Yoga Day 2026</vt:lpstr>
      <vt:lpstr>International Yoga Day 2026</vt:lpstr>
      <vt:lpstr>International Yoga Day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24</cp:revision>
  <dcterms:created xsi:type="dcterms:W3CDTF">2026-05-29T22:08:07Z</dcterms:created>
  <dcterms:modified xsi:type="dcterms:W3CDTF">2026-07-08T19:18:15Z</dcterms:modified>
</cp:coreProperties>
</file>