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C59F-AA73-4A8C-A422-81445D05888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BA43-0F96-4B91-A268-939559238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C59F-AA73-4A8C-A422-81445D05888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BA43-0F96-4B91-A268-939559238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C59F-AA73-4A8C-A422-81445D05888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BA43-0F96-4B91-A268-939559238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C59F-AA73-4A8C-A422-81445D05888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BA43-0F96-4B91-A268-939559238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C59F-AA73-4A8C-A422-81445D05888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BA43-0F96-4B91-A268-939559238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C59F-AA73-4A8C-A422-81445D05888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BA43-0F96-4B91-A268-939559238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C59F-AA73-4A8C-A422-81445D05888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BA43-0F96-4B91-A268-939559238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C59F-AA73-4A8C-A422-81445D05888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BA43-0F96-4B91-A268-939559238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C59F-AA73-4A8C-A422-81445D05888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BA43-0F96-4B91-A268-939559238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C59F-AA73-4A8C-A422-81445D05888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BA43-0F96-4B91-A268-939559238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6C59F-AA73-4A8C-A422-81445D05888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BBA43-0F96-4B91-A268-939559238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6C59F-AA73-4A8C-A422-81445D05888B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BBA43-0F96-4B91-A268-93955923882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2895600"/>
            <a:ext cx="6934200" cy="1752600"/>
          </a:xfrm>
        </p:spPr>
        <p:txBody>
          <a:bodyPr>
            <a:normAutofit/>
          </a:bodyPr>
          <a:lstStyle/>
          <a:p>
            <a:endParaRPr lang="en-US" dirty="0"/>
          </a:p>
          <a:p>
            <a:r>
              <a:rPr lang="en-US" b="1" dirty="0">
                <a:solidFill>
                  <a:srgbClr val="002060"/>
                </a:solidFill>
              </a:rPr>
              <a:t>Monthly Report – </a:t>
            </a:r>
            <a:r>
              <a:rPr lang="en-US" b="1" dirty="0" smtClean="0">
                <a:solidFill>
                  <a:srgbClr val="002060"/>
                </a:solidFill>
              </a:rPr>
              <a:t>July 2026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JSSLC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685802"/>
            <a:ext cx="5200650" cy="1946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B50B1DC-4D68-955E-8487-CD8AE794D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CC6E11-BA51-61D1-B00C-06C001215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</a:rPr>
              <a:t>Training Workshop on HRMS 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556EB5-379F-869A-C2BA-396D61935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1600200"/>
            <a:ext cx="6910086" cy="639762"/>
          </a:xfrm>
        </p:spPr>
        <p:txBody>
          <a:bodyPr>
            <a:noAutofit/>
          </a:bodyPr>
          <a:lstStyle/>
          <a:p>
            <a:pPr lvl="0" algn="ctr"/>
            <a:r>
              <a:rPr lang="en-IN" sz="1200" dirty="0"/>
              <a:t>Dr. N </a:t>
            </a:r>
            <a:r>
              <a:rPr lang="en-IN" sz="1200" dirty="0" err="1"/>
              <a:t>Vani</a:t>
            </a:r>
            <a:r>
              <a:rPr lang="en-IN" sz="1200" dirty="0"/>
              <a:t> Shree, Mr. </a:t>
            </a:r>
            <a:r>
              <a:rPr lang="en-IN" sz="1200" dirty="0" err="1"/>
              <a:t>Shashidhar</a:t>
            </a:r>
            <a:r>
              <a:rPr lang="en-IN" sz="1200" dirty="0"/>
              <a:t> B and Mr. </a:t>
            </a:r>
            <a:r>
              <a:rPr lang="en-IN" sz="1200" dirty="0" err="1"/>
              <a:t>Prakash</a:t>
            </a:r>
            <a:r>
              <a:rPr lang="en-IN" sz="1200" dirty="0"/>
              <a:t> attending a Training Workshop on HRMS related matters convened by the Joint Director, Collegiate Education, </a:t>
            </a:r>
            <a:r>
              <a:rPr lang="en-IN" sz="1200" dirty="0" err="1"/>
              <a:t>Mysuru</a:t>
            </a:r>
            <a:r>
              <a:rPr lang="en-IN" sz="1200" dirty="0"/>
              <a:t> region on </a:t>
            </a:r>
            <a:r>
              <a:rPr lang="en-IN" sz="1200" dirty="0" smtClean="0"/>
              <a:t>15.07.2026.</a:t>
            </a:r>
            <a:endParaRPr lang="en-US" sz="1200" dirty="0"/>
          </a:p>
          <a:p>
            <a:pPr algn="ctr"/>
            <a:r>
              <a:rPr lang="en-IN" sz="1200" dirty="0" smtClean="0"/>
              <a:t>. </a:t>
            </a:r>
            <a:endParaRPr lang="en-IN" sz="120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CF61B12-FBB8-496D-324E-5E9F8AB98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JSSLC</a:t>
            </a:r>
          </a:p>
        </p:txBody>
      </p:sp>
      <p:sp>
        <p:nvSpPr>
          <p:cNvPr id="4100" name="AutoShape 4" descr="blob:https://web.whatsapp.com/ea6ecbd1-c55a-4680-af2d-05946f0cdd99">
            <a:extLst>
              <a:ext uri="{FF2B5EF4-FFF2-40B4-BE49-F238E27FC236}">
                <a16:creationId xmlns:a16="http://schemas.microsoft.com/office/drawing/2014/main" xmlns="" id="{9F2F6974-D48C-92CC-6B11-699933A4FB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9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5766" r="64144"/>
          <a:stretch>
            <a:fillRect/>
          </a:stretch>
        </p:blipFill>
        <p:spPr bwMode="auto">
          <a:xfrm>
            <a:off x="0" y="1"/>
            <a:ext cx="1143000" cy="117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C:\Users\JSSLCLAB02\Downloads\WhatsApp Image 2026-07-30 at 23.30.39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2286000"/>
            <a:ext cx="3967734" cy="2976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C:\Users\JSSLCLAB02\Downloads\WhatsApp Image 2026-07-30 at 23.30.42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2286000"/>
            <a:ext cx="3755136" cy="2968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88108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B50B1DC-4D68-955E-8487-CD8AE794D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CC6E11-BA51-61D1-B00C-06C001215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74638"/>
            <a:ext cx="7315200" cy="11430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Guest Lecture by Dr. N. </a:t>
            </a:r>
            <a:r>
              <a:rPr lang="en-US" sz="2400" b="1" dirty="0" err="1" smtClean="0">
                <a:solidFill>
                  <a:srgbClr val="002060"/>
                </a:solidFill>
              </a:rPr>
              <a:t>Vani</a:t>
            </a:r>
            <a:r>
              <a:rPr lang="en-US" sz="2400" b="1" dirty="0" smtClean="0">
                <a:solidFill>
                  <a:srgbClr val="002060"/>
                </a:solidFill>
              </a:rPr>
              <a:t> Shree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556EB5-379F-869A-C2BA-396D61935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990600"/>
            <a:ext cx="6910086" cy="639762"/>
          </a:xfrm>
        </p:spPr>
        <p:txBody>
          <a:bodyPr>
            <a:noAutofit/>
          </a:bodyPr>
          <a:lstStyle/>
          <a:p>
            <a:pPr lvl="0" algn="ctr"/>
            <a:r>
              <a:rPr lang="en-IN" sz="1050" dirty="0" smtClean="0"/>
              <a:t>On the topic: ‘An </a:t>
            </a:r>
            <a:r>
              <a:rPr lang="en-IN" sz="1050" dirty="0"/>
              <a:t>Awareness Programme on Legal Rights and Consumer Awareness’, </a:t>
            </a:r>
            <a:r>
              <a:rPr lang="en-IN" sz="1050" dirty="0" smtClean="0"/>
              <a:t>organized by the IQAC of St. Joseph’s College For Women, </a:t>
            </a:r>
            <a:r>
              <a:rPr lang="en-IN" sz="1050" dirty="0" err="1" smtClean="0"/>
              <a:t>Rammanahalli</a:t>
            </a:r>
            <a:r>
              <a:rPr lang="en-IN" sz="1050" dirty="0" smtClean="0"/>
              <a:t>, </a:t>
            </a:r>
            <a:r>
              <a:rPr lang="en-IN" sz="1050" dirty="0" err="1" smtClean="0"/>
              <a:t>Mysuru</a:t>
            </a:r>
            <a:r>
              <a:rPr lang="en-IN" sz="1050" dirty="0" smtClean="0"/>
              <a:t> on 23.07.2026.</a:t>
            </a:r>
            <a:endParaRPr lang="en-IN" sz="105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CF61B12-FBB8-496D-324E-5E9F8AB98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JSSLC</a:t>
            </a:r>
          </a:p>
        </p:txBody>
      </p:sp>
      <p:sp>
        <p:nvSpPr>
          <p:cNvPr id="4100" name="AutoShape 4" descr="blob:https://web.whatsapp.com/ea6ecbd1-c55a-4680-af2d-05946f0cdd99">
            <a:extLst>
              <a:ext uri="{FF2B5EF4-FFF2-40B4-BE49-F238E27FC236}">
                <a16:creationId xmlns:a16="http://schemas.microsoft.com/office/drawing/2014/main" xmlns="" id="{9F2F6974-D48C-92CC-6B11-699933A4FB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9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5766" r="64144"/>
          <a:stretch>
            <a:fillRect/>
          </a:stretch>
        </p:blipFill>
        <p:spPr bwMode="auto">
          <a:xfrm>
            <a:off x="0" y="1"/>
            <a:ext cx="1066800" cy="117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8" descr="C:\Users\JSSLCLAB02\Downloads\WhatsApp Image 2026-07-30 at 22.53.48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905000"/>
            <a:ext cx="2514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:\Users\JSSLCLAB02\Downloads\WhatsApp Image 2026-07-30 at 22.53.49.jpeg"/>
          <p:cNvPicPr/>
          <p:nvPr/>
        </p:nvPicPr>
        <p:blipFill>
          <a:blip r:embed="rId4"/>
          <a:srcRect l="8438" t="17500" r="8438" b="13125"/>
          <a:stretch>
            <a:fillRect/>
          </a:stretch>
        </p:blipFill>
        <p:spPr bwMode="auto">
          <a:xfrm>
            <a:off x="4648200" y="1905000"/>
            <a:ext cx="2885084" cy="3653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1881088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B50B1DC-4D68-955E-8487-CD8AE794D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CC6E11-BA51-61D1-B00C-06C001215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74638"/>
            <a:ext cx="7315200" cy="11430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Farewell </a:t>
            </a:r>
            <a:r>
              <a:rPr lang="en-US" sz="2400" b="1" dirty="0" err="1" smtClean="0">
                <a:solidFill>
                  <a:srgbClr val="002060"/>
                </a:solidFill>
              </a:rPr>
              <a:t>Programme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556EB5-379F-869A-C2BA-396D61935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990600"/>
            <a:ext cx="6910086" cy="639762"/>
          </a:xfrm>
        </p:spPr>
        <p:txBody>
          <a:bodyPr>
            <a:noAutofit/>
          </a:bodyPr>
          <a:lstStyle/>
          <a:p>
            <a:pPr algn="ctr"/>
            <a:r>
              <a:rPr lang="en-IN" sz="1050" dirty="0" smtClean="0"/>
              <a:t>On 30.07.2026 , Smt. </a:t>
            </a:r>
            <a:r>
              <a:rPr lang="en-IN" sz="1050" dirty="0" err="1" smtClean="0"/>
              <a:t>Sunitha</a:t>
            </a:r>
            <a:r>
              <a:rPr lang="en-IN" sz="1050" dirty="0" smtClean="0"/>
              <a:t> N, Assistant Professor, BBA Department was felicitated by</a:t>
            </a:r>
            <a:r>
              <a:rPr lang="en-IN" sz="1050" dirty="0" smtClean="0"/>
              <a:t> </a:t>
            </a:r>
            <a:r>
              <a:rPr lang="en-IN" sz="1050" dirty="0" smtClean="0"/>
              <a:t>the Chief Executive Prof. K S Suresh, Principal and staff members.  </a:t>
            </a:r>
            <a:endParaRPr lang="en-US" sz="1050" dirty="0" smtClean="0"/>
          </a:p>
          <a:p>
            <a:pPr lvl="0" algn="ctr"/>
            <a:endParaRPr lang="en-IN" sz="105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CF61B12-FBB8-496D-324E-5E9F8AB98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JSSLC</a:t>
            </a:r>
          </a:p>
        </p:txBody>
      </p:sp>
      <p:sp>
        <p:nvSpPr>
          <p:cNvPr id="4100" name="AutoShape 4" descr="blob:https://web.whatsapp.com/ea6ecbd1-c55a-4680-af2d-05946f0cdd99">
            <a:extLst>
              <a:ext uri="{FF2B5EF4-FFF2-40B4-BE49-F238E27FC236}">
                <a16:creationId xmlns:a16="http://schemas.microsoft.com/office/drawing/2014/main" xmlns="" id="{9F2F6974-D48C-92CC-6B11-699933A4FB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9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5766" r="64144"/>
          <a:stretch>
            <a:fillRect/>
          </a:stretch>
        </p:blipFill>
        <p:spPr bwMode="auto">
          <a:xfrm>
            <a:off x="0" y="1"/>
            <a:ext cx="1066800" cy="117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1676400"/>
            <a:ext cx="5715000" cy="4311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188108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B50B1DC-4D68-955E-8487-CD8AE794D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CC6E11-BA51-61D1-B00C-06C001215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74638"/>
            <a:ext cx="7315200" cy="11430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Farewell </a:t>
            </a:r>
            <a:r>
              <a:rPr lang="en-US" sz="2400" b="1" dirty="0" err="1" smtClean="0">
                <a:solidFill>
                  <a:srgbClr val="002060"/>
                </a:solidFill>
              </a:rPr>
              <a:t>Programme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4556EB5-379F-869A-C2BA-396D619354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95400" y="990600"/>
            <a:ext cx="6910086" cy="639762"/>
          </a:xfrm>
        </p:spPr>
        <p:txBody>
          <a:bodyPr>
            <a:noAutofit/>
          </a:bodyPr>
          <a:lstStyle/>
          <a:p>
            <a:pPr algn="ctr"/>
            <a:r>
              <a:rPr lang="en-IN" sz="1050" dirty="0" smtClean="0"/>
              <a:t>On 30.07.2026 , Smt. </a:t>
            </a:r>
            <a:r>
              <a:rPr lang="en-IN" sz="1050" dirty="0" err="1" smtClean="0"/>
              <a:t>Sunitha</a:t>
            </a:r>
            <a:r>
              <a:rPr lang="en-IN" sz="1050" dirty="0" smtClean="0"/>
              <a:t> N, Assistant Professor, BBA Department was felicitated by</a:t>
            </a:r>
            <a:r>
              <a:rPr lang="en-IN" sz="1050" dirty="0" smtClean="0"/>
              <a:t> </a:t>
            </a:r>
            <a:r>
              <a:rPr lang="en-IN" sz="1050" dirty="0" smtClean="0"/>
              <a:t>the Chief Executive Prof. K S Suresh, Principal and staff members.  </a:t>
            </a:r>
            <a:endParaRPr lang="en-US" sz="1050" dirty="0" smtClean="0"/>
          </a:p>
          <a:p>
            <a:pPr lvl="0" algn="ctr"/>
            <a:endParaRPr lang="en-IN" sz="1050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CF61B12-FBB8-496D-324E-5E9F8AB98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JSSLC</a:t>
            </a:r>
          </a:p>
        </p:txBody>
      </p:sp>
      <p:sp>
        <p:nvSpPr>
          <p:cNvPr id="4100" name="AutoShape 4" descr="blob:https://web.whatsapp.com/ea6ecbd1-c55a-4680-af2d-05946f0cdd99">
            <a:extLst>
              <a:ext uri="{FF2B5EF4-FFF2-40B4-BE49-F238E27FC236}">
                <a16:creationId xmlns:a16="http://schemas.microsoft.com/office/drawing/2014/main" xmlns="" id="{9F2F6974-D48C-92CC-6B11-699933A4FB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59681" y="-144463"/>
            <a:ext cx="2286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5766" r="64144"/>
          <a:stretch>
            <a:fillRect/>
          </a:stretch>
        </p:blipFill>
        <p:spPr bwMode="auto">
          <a:xfrm>
            <a:off x="0" y="1"/>
            <a:ext cx="1066800" cy="117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2057400"/>
            <a:ext cx="7924800" cy="2977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188108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157</Words>
  <Application>Microsoft Office PowerPoint</Application>
  <PresentationFormat>On-screen Show (4:3)</PresentationFormat>
  <Paragraphs>16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Training Workshop on HRMS </vt:lpstr>
      <vt:lpstr>Guest Lecture by Dr. N. Vani Shree</vt:lpstr>
      <vt:lpstr>Farewell Programme</vt:lpstr>
      <vt:lpstr>Farewell Programme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3</cp:revision>
  <dcterms:created xsi:type="dcterms:W3CDTF">2026-08-05T16:52:48Z</dcterms:created>
  <dcterms:modified xsi:type="dcterms:W3CDTF">2026-08-06T18:13:47Z</dcterms:modified>
</cp:coreProperties>
</file>