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3" r:id="rId4"/>
    <p:sldId id="259" r:id="rId5"/>
    <p:sldId id="268" r:id="rId6"/>
    <p:sldId id="261" r:id="rId7"/>
    <p:sldId id="267" r:id="rId8"/>
    <p:sldId id="262" r:id="rId9"/>
    <p:sldId id="264" r:id="rId10"/>
    <p:sldId id="266" r:id="rId11"/>
    <p:sldId id="265" r:id="rId12"/>
    <p:sldId id="269" r:id="rId13"/>
    <p:sldId id="272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1486-6B38-40A2-B153-982B1E20F391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B1BB-14CD-41DB-82C0-F85C71C54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1486-6B38-40A2-B153-982B1E20F391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B1BB-14CD-41DB-82C0-F85C71C54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1486-6B38-40A2-B153-982B1E20F391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B1BB-14CD-41DB-82C0-F85C71C54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1486-6B38-40A2-B153-982B1E20F391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B1BB-14CD-41DB-82C0-F85C71C54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1486-6B38-40A2-B153-982B1E20F391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B1BB-14CD-41DB-82C0-F85C71C54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1486-6B38-40A2-B153-982B1E20F391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B1BB-14CD-41DB-82C0-F85C71C54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1486-6B38-40A2-B153-982B1E20F391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B1BB-14CD-41DB-82C0-F85C71C54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1486-6B38-40A2-B153-982B1E20F391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B1BB-14CD-41DB-82C0-F85C71C54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1486-6B38-40A2-B153-982B1E20F391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B1BB-14CD-41DB-82C0-F85C71C54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1486-6B38-40A2-B153-982B1E20F391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B1BB-14CD-41DB-82C0-F85C71C54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1486-6B38-40A2-B153-982B1E20F391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B1BB-14CD-41DB-82C0-F85C71C54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B1486-6B38-40A2-B153-982B1E20F391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8B1BB-14CD-41DB-82C0-F85C71C54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95600"/>
            <a:ext cx="6324600" cy="17526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>
                <a:solidFill>
                  <a:srgbClr val="002060"/>
                </a:solidFill>
              </a:rPr>
              <a:t>Monthly Report – </a:t>
            </a:r>
            <a:r>
              <a:rPr lang="en-US" b="1" dirty="0" smtClean="0">
                <a:solidFill>
                  <a:srgbClr val="002060"/>
                </a:solidFill>
              </a:rPr>
              <a:t>May </a:t>
            </a:r>
            <a:r>
              <a:rPr lang="en-US" b="1" dirty="0">
                <a:solidFill>
                  <a:srgbClr val="002060"/>
                </a:solidFill>
              </a:rPr>
              <a:t>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685802"/>
            <a:ext cx="5086350" cy="194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JSSLC – LAT 2026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010399" cy="1066800"/>
          </a:xfrm>
        </p:spPr>
        <p:txBody>
          <a:bodyPr>
            <a:noAutofit/>
          </a:bodyPr>
          <a:lstStyle/>
          <a:p>
            <a:pPr lvl="0" algn="ctr"/>
            <a:r>
              <a:rPr lang="en-IN" sz="1400" dirty="0"/>
              <a:t>JSSLC Law Admission Entrance Test was conducted on 10.05.2026 </a:t>
            </a:r>
            <a:endParaRPr lang="en-IN" sz="1400" dirty="0" smtClean="0"/>
          </a:p>
          <a:p>
            <a:pPr lvl="0" algn="ctr"/>
            <a:r>
              <a:rPr lang="en-IN" sz="1400" dirty="0" smtClean="0"/>
              <a:t>for </a:t>
            </a:r>
            <a:r>
              <a:rPr lang="en-IN" sz="1400" dirty="0"/>
              <a:t>BA., LL.B (</a:t>
            </a:r>
            <a:r>
              <a:rPr lang="en-IN" sz="1400" dirty="0" err="1"/>
              <a:t>Hons</a:t>
            </a:r>
            <a:r>
              <a:rPr lang="en-IN" sz="1400" dirty="0"/>
              <a:t>.) </a:t>
            </a:r>
            <a:r>
              <a:rPr lang="en-IN" sz="1400" dirty="0" smtClean="0"/>
              <a:t>&amp; </a:t>
            </a:r>
            <a:r>
              <a:rPr lang="en-IN" sz="1400" dirty="0"/>
              <a:t>BBA., LL.B (</a:t>
            </a:r>
            <a:r>
              <a:rPr lang="en-IN" sz="1400" dirty="0" err="1"/>
              <a:t>Hons</a:t>
            </a:r>
            <a:r>
              <a:rPr lang="en-IN" sz="1400" dirty="0"/>
              <a:t>.) programme</a:t>
            </a:r>
            <a:r>
              <a:rPr lang="en-IN" sz="1400" dirty="0" smtClean="0"/>
              <a:t>.</a:t>
            </a:r>
          </a:p>
          <a:p>
            <a:pPr lvl="0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384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438400"/>
            <a:ext cx="3581400" cy="332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IAAC Visit 2026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010399" cy="1066800"/>
          </a:xfrm>
        </p:spPr>
        <p:txBody>
          <a:bodyPr>
            <a:noAutofit/>
          </a:bodyPr>
          <a:lstStyle/>
          <a:p>
            <a:pPr lvl="0" algn="just"/>
            <a:r>
              <a:rPr lang="en-IN" sz="1400" dirty="0"/>
              <a:t>The Institutional Assessment and Audit Committee (IAAC) for 2026 had visited on the 16.05.2026.  The Committee comprised of the Chairman of the Committee Prof. (Dr.) P </a:t>
            </a:r>
            <a:r>
              <a:rPr lang="en-IN" sz="1400" dirty="0" err="1"/>
              <a:t>Ishwara</a:t>
            </a:r>
            <a:r>
              <a:rPr lang="en-IN" sz="1400" dirty="0"/>
              <a:t> </a:t>
            </a:r>
            <a:r>
              <a:rPr lang="en-IN" sz="1400" dirty="0" err="1"/>
              <a:t>Bhat</a:t>
            </a:r>
            <a:r>
              <a:rPr lang="en-IN" sz="1400" dirty="0"/>
              <a:t>, Former Vice Chancellor of the Karnataka State Law University, </a:t>
            </a:r>
            <a:r>
              <a:rPr lang="en-IN" sz="1400" dirty="0" err="1"/>
              <a:t>Hubballi</a:t>
            </a:r>
            <a:r>
              <a:rPr lang="en-IN" sz="1400" dirty="0"/>
              <a:t> and the West Bengal National University of Juridical Sciences, Kolkata, and Dr. G B </a:t>
            </a:r>
            <a:r>
              <a:rPr lang="en-IN" sz="1400" dirty="0" err="1"/>
              <a:t>Aravind</a:t>
            </a:r>
            <a:r>
              <a:rPr lang="en-IN" sz="1400" dirty="0"/>
              <a:t>, Associate Professor, Department of Forensic Medicine &amp; Toxicology, JSSAHER, </a:t>
            </a:r>
            <a:r>
              <a:rPr lang="en-IN" sz="1400" dirty="0" err="1"/>
              <a:t>Mysuru</a:t>
            </a:r>
            <a:r>
              <a:rPr lang="en-IN" sz="1400" dirty="0"/>
              <a:t>, &amp; Dr. A </a:t>
            </a:r>
            <a:r>
              <a:rPr lang="en-IN" sz="1400" dirty="0" err="1"/>
              <a:t>Nagarathna</a:t>
            </a:r>
            <a:r>
              <a:rPr lang="en-IN" sz="1400" dirty="0"/>
              <a:t>, Associate Professor, NLSIU, </a:t>
            </a:r>
            <a:r>
              <a:rPr lang="en-IN" sz="1400" dirty="0" err="1"/>
              <a:t>Bengaluru</a:t>
            </a:r>
            <a:r>
              <a:rPr lang="en-IN" sz="1400" dirty="0"/>
              <a:t>. </a:t>
            </a:r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743200"/>
            <a:ext cx="39624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743200"/>
            <a:ext cx="4191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   National Level Trekking Camp – </a:t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All India NCC Girls Trekking Expedition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010399" cy="1066800"/>
          </a:xfrm>
        </p:spPr>
        <p:txBody>
          <a:bodyPr>
            <a:noAutofit/>
          </a:bodyPr>
          <a:lstStyle/>
          <a:p>
            <a:pPr lvl="0" algn="just"/>
            <a:r>
              <a:rPr lang="en-IN" sz="1400" dirty="0" err="1" smtClean="0"/>
              <a:t>Cdt</a:t>
            </a:r>
            <a:r>
              <a:rPr lang="en-IN" sz="1400" dirty="0" smtClean="0"/>
              <a:t>. Johanna </a:t>
            </a:r>
            <a:r>
              <a:rPr lang="en-IN" sz="1400" dirty="0" err="1" smtClean="0"/>
              <a:t>Sivakumar</a:t>
            </a:r>
            <a:r>
              <a:rPr lang="en-IN" sz="1400" dirty="0" smtClean="0"/>
              <a:t> from 3rd year BA.LLB has successfully represented Karnataka &amp; Goa Directorate at a National Level Trekking Camp - ALL INDIA NCC GIRLS TREKKING EXPEDITION conducted by the NCC in the </a:t>
            </a:r>
            <a:r>
              <a:rPr lang="en-IN" sz="1400" dirty="0" err="1" smtClean="0"/>
              <a:t>Nilgiris</a:t>
            </a:r>
            <a:r>
              <a:rPr lang="en-IN" sz="1400" dirty="0" smtClean="0"/>
              <a:t>. </a:t>
            </a:r>
          </a:p>
          <a:p>
            <a:pPr lvl="0" algn="just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1219200" y="2514600"/>
            <a:ext cx="2590800" cy="33528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3962401" y="2514600"/>
            <a:ext cx="4038600" cy="335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Annual Training Camp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010399" cy="1066800"/>
          </a:xfrm>
        </p:spPr>
        <p:txBody>
          <a:bodyPr>
            <a:noAutofit/>
          </a:bodyPr>
          <a:lstStyle/>
          <a:p>
            <a:pPr lvl="0" algn="just"/>
            <a:r>
              <a:rPr lang="en-US" sz="1400" dirty="0" smtClean="0"/>
              <a:t>Annual Training Camp was conducted from 17.05.2026 to 26.05.2026. The cadets of JSS Law College actively participated in various training and developmental activities conducted during the camp. </a:t>
            </a:r>
          </a:p>
          <a:p>
            <a:pPr lvl="0" algn="just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13360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3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rd</a:t>
            </a:r>
            <a:r>
              <a:rPr lang="en-US" sz="2400" b="1" dirty="0" smtClean="0">
                <a:solidFill>
                  <a:srgbClr val="002060"/>
                </a:solidFill>
              </a:rPr>
              <a:t> All India Moot Court Competition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010399" cy="1066800"/>
          </a:xfrm>
        </p:spPr>
        <p:txBody>
          <a:bodyPr>
            <a:noAutofit/>
          </a:bodyPr>
          <a:lstStyle/>
          <a:p>
            <a:pPr lvl="0" algn="just"/>
            <a:r>
              <a:rPr lang="en-US" sz="1400" dirty="0" smtClean="0"/>
              <a:t>Mr. </a:t>
            </a:r>
            <a:r>
              <a:rPr lang="en-US" sz="1400" dirty="0" err="1" smtClean="0"/>
              <a:t>Vidit</a:t>
            </a:r>
            <a:r>
              <a:rPr lang="en-US" sz="1400" dirty="0" smtClean="0"/>
              <a:t> V, Mr. Mohammad </a:t>
            </a:r>
            <a:r>
              <a:rPr lang="en-US" sz="1400" dirty="0" err="1" smtClean="0"/>
              <a:t>Subhan</a:t>
            </a:r>
            <a:r>
              <a:rPr lang="en-US" sz="1400" dirty="0" smtClean="0"/>
              <a:t> of VIII Semester BBA., LL.B(</a:t>
            </a:r>
            <a:r>
              <a:rPr lang="en-US" sz="1400" dirty="0" err="1" smtClean="0"/>
              <a:t>Hons</a:t>
            </a:r>
            <a:r>
              <a:rPr lang="en-US" sz="1400" dirty="0" smtClean="0"/>
              <a:t>.) and Ms. </a:t>
            </a:r>
            <a:r>
              <a:rPr lang="en-US" sz="1400" dirty="0" err="1" smtClean="0"/>
              <a:t>Gouri</a:t>
            </a:r>
            <a:r>
              <a:rPr lang="en-US" sz="1400" dirty="0" smtClean="0"/>
              <a:t> </a:t>
            </a:r>
            <a:r>
              <a:rPr lang="en-US" sz="1400" dirty="0" err="1" smtClean="0"/>
              <a:t>Hanasoge</a:t>
            </a:r>
            <a:r>
              <a:rPr lang="en-US" sz="1400" dirty="0" smtClean="0"/>
              <a:t> of VI Semester BA., LL.B (</a:t>
            </a:r>
            <a:r>
              <a:rPr lang="en-US" sz="1400" dirty="0" err="1" smtClean="0"/>
              <a:t>Hons</a:t>
            </a:r>
            <a:r>
              <a:rPr lang="en-US" sz="1400" dirty="0" smtClean="0"/>
              <a:t>.) participated in the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All India Moot Court Competition, held at Vivekananda Law College, </a:t>
            </a:r>
            <a:r>
              <a:rPr lang="en-US" sz="1400" dirty="0" err="1" smtClean="0"/>
              <a:t>Puttur</a:t>
            </a:r>
            <a:r>
              <a:rPr lang="en-US" sz="1400" dirty="0" smtClean="0"/>
              <a:t>, </a:t>
            </a:r>
            <a:r>
              <a:rPr lang="en-US" sz="1400" dirty="0" err="1" smtClean="0"/>
              <a:t>Dakshina</a:t>
            </a:r>
            <a:r>
              <a:rPr lang="en-US" sz="1400" dirty="0" smtClean="0"/>
              <a:t> Kannada from 09.05.2026 to 10.05.2026. Mr. </a:t>
            </a:r>
            <a:r>
              <a:rPr lang="en-US" sz="1400" dirty="0" err="1" smtClean="0"/>
              <a:t>Vidit</a:t>
            </a:r>
            <a:r>
              <a:rPr lang="en-US" sz="1400" dirty="0" smtClean="0"/>
              <a:t> V was adjudged the Best Male </a:t>
            </a:r>
            <a:r>
              <a:rPr lang="en-US" sz="1400" dirty="0" err="1" smtClean="0"/>
              <a:t>Mooter</a:t>
            </a:r>
            <a:r>
              <a:rPr lang="en-US" sz="1400" dirty="0" smtClean="0"/>
              <a:t> and was awarded a cash prize of Rs. 3000/- </a:t>
            </a:r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dtfl="http://schemas.microsoft.com/office/word/2024/wordml/sdtformatlock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34969"/>
          <a:stretch>
            <a:fillRect/>
          </a:stretch>
        </p:blipFill>
        <p:spPr bwMode="auto">
          <a:xfrm>
            <a:off x="2667000" y="2286000"/>
            <a:ext cx="4191000" cy="3581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dtfl="http://schemas.microsoft.com/office/word/2024/wordml/sdtformatlock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30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th</a:t>
            </a:r>
            <a:r>
              <a:rPr lang="en-US" sz="2400" b="1" dirty="0" smtClean="0">
                <a:solidFill>
                  <a:srgbClr val="002060"/>
                </a:solidFill>
              </a:rPr>
              <a:t> All </a:t>
            </a:r>
            <a:r>
              <a:rPr lang="en-US" sz="2400" b="1" dirty="0" smtClean="0">
                <a:solidFill>
                  <a:srgbClr val="002060"/>
                </a:solidFill>
              </a:rPr>
              <a:t>India Moot Court Competition</a:t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at University Law College, Bangalore University  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905000"/>
            <a:ext cx="7010399" cy="1066800"/>
          </a:xfrm>
        </p:spPr>
        <p:txBody>
          <a:bodyPr>
            <a:noAutofit/>
          </a:bodyPr>
          <a:lstStyle/>
          <a:p>
            <a:pPr lvl="0" algn="just"/>
            <a:r>
              <a:rPr lang="en-US" sz="1400" dirty="0" smtClean="0"/>
              <a:t>Mr. </a:t>
            </a:r>
            <a:r>
              <a:rPr lang="en-US" sz="1400" dirty="0" err="1" smtClean="0"/>
              <a:t>Vaishnav</a:t>
            </a:r>
            <a:r>
              <a:rPr lang="en-US" sz="1400" dirty="0" smtClean="0"/>
              <a:t> </a:t>
            </a:r>
            <a:r>
              <a:rPr lang="en-US" sz="1400" dirty="0" err="1" smtClean="0"/>
              <a:t>Kiran</a:t>
            </a:r>
            <a:r>
              <a:rPr lang="en-US" sz="1400" dirty="0" smtClean="0"/>
              <a:t>, Ms. </a:t>
            </a:r>
            <a:r>
              <a:rPr lang="en-US" sz="1400" dirty="0" err="1" smtClean="0"/>
              <a:t>Smriti</a:t>
            </a:r>
            <a:r>
              <a:rPr lang="en-US" sz="1400" dirty="0" smtClean="0"/>
              <a:t> </a:t>
            </a:r>
            <a:r>
              <a:rPr lang="en-US" sz="1400" dirty="0" err="1" smtClean="0"/>
              <a:t>Srikanth</a:t>
            </a:r>
            <a:r>
              <a:rPr lang="en-US" sz="1400" dirty="0" smtClean="0"/>
              <a:t> and Mohammad Ali </a:t>
            </a:r>
            <a:r>
              <a:rPr lang="en-US" sz="1400" dirty="0" err="1" smtClean="0"/>
              <a:t>Fahad</a:t>
            </a:r>
            <a:r>
              <a:rPr lang="en-US" sz="1400" dirty="0" smtClean="0"/>
              <a:t> of VI Semester BA.,LL.B (</a:t>
            </a:r>
            <a:r>
              <a:rPr lang="en-US" sz="1400" dirty="0" err="1" smtClean="0"/>
              <a:t>Hons</a:t>
            </a:r>
            <a:r>
              <a:rPr lang="en-US" sz="1400" dirty="0" smtClean="0"/>
              <a:t>.) participated in the 30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All India Moot Court Competition, held at University Law College, Bangalore University, </a:t>
            </a:r>
            <a:r>
              <a:rPr lang="en-US" sz="1400" dirty="0" err="1" smtClean="0"/>
              <a:t>Bengaluru</a:t>
            </a:r>
            <a:r>
              <a:rPr lang="en-US" sz="1400" dirty="0" smtClean="0"/>
              <a:t> from 29.05.2026 to 31.05.2026. The team secured the First Rank in the Preliminary Qualifying Rounds, also Mr. </a:t>
            </a:r>
            <a:r>
              <a:rPr lang="en-US" sz="1400" dirty="0" err="1" smtClean="0"/>
              <a:t>Vaishnav</a:t>
            </a:r>
            <a:r>
              <a:rPr lang="en-US" sz="1400" dirty="0" smtClean="0"/>
              <a:t> </a:t>
            </a:r>
            <a:r>
              <a:rPr lang="en-US" sz="1400" dirty="0" err="1" smtClean="0"/>
              <a:t>Kiran</a:t>
            </a:r>
            <a:r>
              <a:rPr lang="en-US" sz="1400" dirty="0" smtClean="0"/>
              <a:t> was adjudged Best </a:t>
            </a:r>
            <a:r>
              <a:rPr lang="en-US" sz="1400" dirty="0" err="1" smtClean="0"/>
              <a:t>Mooter</a:t>
            </a:r>
            <a:r>
              <a:rPr lang="en-US" sz="1400" dirty="0" smtClean="0"/>
              <a:t> (Overall Category) and was awarded a cash prize of Rs. 10000/-. Ms. </a:t>
            </a:r>
            <a:r>
              <a:rPr lang="en-US" sz="1400" dirty="0" err="1" smtClean="0"/>
              <a:t>Smriti</a:t>
            </a:r>
            <a:r>
              <a:rPr lang="en-US" sz="1400" dirty="0" smtClean="0"/>
              <a:t> </a:t>
            </a:r>
            <a:r>
              <a:rPr lang="en-US" sz="1400" dirty="0" err="1" smtClean="0"/>
              <a:t>Srikanth</a:t>
            </a:r>
            <a:r>
              <a:rPr lang="en-US" sz="1400" dirty="0" smtClean="0"/>
              <a:t> was adjudged Best Lady Advocate and was awarded a cash prize of Rs. 7500/-.</a:t>
            </a:r>
          </a:p>
          <a:p>
            <a:pPr lvl="0" algn="just"/>
            <a:endParaRPr lang="en-US" sz="1400" b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dtfl="http://schemas.microsoft.com/office/word/2024/wordml/sdtformatlock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6081" t="18586" r="2600" b="9292"/>
          <a:stretch>
            <a:fillRect/>
          </a:stretch>
        </p:blipFill>
        <p:spPr bwMode="auto">
          <a:xfrm>
            <a:off x="2743200" y="2743200"/>
            <a:ext cx="3886200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dtfl="http://schemas.microsoft.com/office/word/2024/wordml/sdtformatlock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Three-Day </a:t>
            </a:r>
            <a:r>
              <a:rPr lang="en-US" sz="2400" b="1" dirty="0" smtClean="0">
                <a:solidFill>
                  <a:srgbClr val="002060"/>
                </a:solidFill>
              </a:rPr>
              <a:t>Mediation Training </a:t>
            </a:r>
            <a:r>
              <a:rPr lang="en-US" sz="2400" b="1" dirty="0" err="1" smtClean="0">
                <a:solidFill>
                  <a:srgbClr val="002060"/>
                </a:solidFill>
              </a:rPr>
              <a:t>Programme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010399" cy="1066800"/>
          </a:xfrm>
        </p:spPr>
        <p:txBody>
          <a:bodyPr>
            <a:noAutofit/>
          </a:bodyPr>
          <a:lstStyle/>
          <a:p>
            <a:r>
              <a:rPr lang="en-US" sz="1400" dirty="0"/>
              <a:t>Three Days (20 hours) Mediation Training </a:t>
            </a:r>
            <a:r>
              <a:rPr lang="en-US" sz="1400" dirty="0" err="1"/>
              <a:t>Programme</a:t>
            </a:r>
            <a:r>
              <a:rPr lang="en-US" sz="1400" dirty="0"/>
              <a:t> </a:t>
            </a:r>
            <a:r>
              <a:rPr lang="en-US" sz="1400" dirty="0" smtClean="0"/>
              <a:t>for Final year students was held  from </a:t>
            </a:r>
            <a:r>
              <a:rPr lang="en-US" sz="1400" dirty="0"/>
              <a:t>02.05.2026 to 04.05.2026 with trainers from Karnataka Mediation Centre, Karnataka High </a:t>
            </a:r>
            <a:r>
              <a:rPr lang="en-US" sz="1400" dirty="0" smtClean="0"/>
              <a:t>Court. Coordinated by Sri. M P </a:t>
            </a:r>
            <a:r>
              <a:rPr lang="en-US" sz="1400" dirty="0" err="1" smtClean="0"/>
              <a:t>Nagendramurthy</a:t>
            </a:r>
            <a:r>
              <a:rPr lang="en-US" sz="1400" dirty="0" smtClean="0"/>
              <a:t>, Course Teacher – ADR</a:t>
            </a:r>
          </a:p>
          <a:p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C:\Users\JSSLCLAB02\Desktop\for gb\may 2026\WhatsApp Image 2026-05-25 at 3.47.37 PM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362200"/>
            <a:ext cx="403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JSSLCLAB02\Desktop\for gb\may 2026\WhatsApp Image 2026-05-25 at 4.19.35 PM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362200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Workshop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010399" cy="1066800"/>
          </a:xfrm>
        </p:spPr>
        <p:txBody>
          <a:bodyPr>
            <a:noAutofit/>
          </a:bodyPr>
          <a:lstStyle/>
          <a:p>
            <a:pPr lvl="0" algn="ctr"/>
            <a:r>
              <a:rPr lang="en-IN" sz="1400" dirty="0"/>
              <a:t>Taxation Laws Practical Activity - Workshop on How to register under Income Tax, GST, Customs and other related taxation law was organised for students of VIII BA., LL.B (</a:t>
            </a:r>
            <a:r>
              <a:rPr lang="en-IN" sz="1400" dirty="0" err="1"/>
              <a:t>Hons</a:t>
            </a:r>
            <a:r>
              <a:rPr lang="en-IN" sz="1400" dirty="0"/>
              <a:t>.) and BBA., LL.B (</a:t>
            </a:r>
            <a:r>
              <a:rPr lang="en-IN" sz="1400" dirty="0" err="1"/>
              <a:t>Hons</a:t>
            </a:r>
            <a:r>
              <a:rPr lang="en-IN" sz="1400" dirty="0"/>
              <a:t>.) and IV semester LL.B on 06.05.2026 by CA. B N </a:t>
            </a:r>
            <a:r>
              <a:rPr lang="en-IN" sz="1400" dirty="0" err="1"/>
              <a:t>Chandrashekar</a:t>
            </a:r>
            <a:r>
              <a:rPr lang="en-IN" sz="1400" dirty="0"/>
              <a:t> and Prof. </a:t>
            </a:r>
            <a:r>
              <a:rPr lang="en-IN" sz="1400" dirty="0" err="1"/>
              <a:t>Rajashekar</a:t>
            </a:r>
            <a:r>
              <a:rPr lang="en-IN" sz="1400" dirty="0"/>
              <a:t> K, Course Teachers – Law of Taxation.</a:t>
            </a:r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557462"/>
            <a:ext cx="40386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590800"/>
            <a:ext cx="392853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Three-Day </a:t>
            </a:r>
            <a:r>
              <a:rPr lang="en-US" sz="2400" b="1" dirty="0" smtClean="0">
                <a:solidFill>
                  <a:srgbClr val="002060"/>
                </a:solidFill>
              </a:rPr>
              <a:t>Mediation Training </a:t>
            </a:r>
            <a:r>
              <a:rPr lang="en-US" sz="2400" b="1" dirty="0" err="1" smtClean="0">
                <a:solidFill>
                  <a:srgbClr val="002060"/>
                </a:solidFill>
              </a:rPr>
              <a:t>Programme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010399" cy="1066800"/>
          </a:xfrm>
        </p:spPr>
        <p:txBody>
          <a:bodyPr>
            <a:noAutofit/>
          </a:bodyPr>
          <a:lstStyle/>
          <a:p>
            <a:r>
              <a:rPr lang="en-US" sz="1400" dirty="0"/>
              <a:t>Three Days (20 hours) Mediation Training </a:t>
            </a:r>
            <a:r>
              <a:rPr lang="en-US" sz="1400" dirty="0" err="1"/>
              <a:t>Programme</a:t>
            </a:r>
            <a:r>
              <a:rPr lang="en-US" sz="1400" dirty="0"/>
              <a:t> </a:t>
            </a:r>
            <a:r>
              <a:rPr lang="en-US" sz="1400" dirty="0" smtClean="0"/>
              <a:t>for Final year students was held  from </a:t>
            </a:r>
            <a:r>
              <a:rPr lang="en-US" sz="1400" dirty="0"/>
              <a:t>02.05.2026 to 04.05.2026 with trainers from Karnataka Mediation Centre, Karnataka High </a:t>
            </a:r>
            <a:r>
              <a:rPr lang="en-US" sz="1400" dirty="0" smtClean="0"/>
              <a:t>Court. Coordinated by Sri. M P </a:t>
            </a:r>
            <a:r>
              <a:rPr lang="en-US" sz="1400" dirty="0" err="1" smtClean="0"/>
              <a:t>Nagendramurthy</a:t>
            </a:r>
            <a:r>
              <a:rPr lang="en-US" sz="1400" dirty="0" smtClean="0"/>
              <a:t>, Course Teacher – ADR</a:t>
            </a:r>
          </a:p>
          <a:p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C:\Users\JSSLCLAB02\Desktop\for gb\may 2026\WhatsApp Image 2026-05-25 at 7.55.42 PM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286000"/>
            <a:ext cx="4291322" cy="340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37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th</a:t>
            </a:r>
            <a:r>
              <a:rPr lang="en-US" sz="2400" b="1" dirty="0" smtClean="0">
                <a:solidFill>
                  <a:srgbClr val="002060"/>
                </a:solidFill>
              </a:rPr>
              <a:t> Academic Council Meeting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010399" cy="1066800"/>
          </a:xfrm>
        </p:spPr>
        <p:txBody>
          <a:bodyPr>
            <a:noAutofit/>
          </a:bodyPr>
          <a:lstStyle/>
          <a:p>
            <a:pPr lvl="0" algn="ctr"/>
            <a:r>
              <a:rPr lang="en-US" sz="1400" dirty="0" smtClean="0"/>
              <a:t>The 37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Academic Council meeting held on 07.05.2026</a:t>
            </a:r>
          </a:p>
          <a:p>
            <a:pPr lvl="0" algn="ctr"/>
            <a:endParaRPr lang="en-US" sz="1400" dirty="0"/>
          </a:p>
          <a:p>
            <a:pPr lvl="0"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3860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812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HOSTELISTA 2026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010399" cy="1066800"/>
          </a:xfrm>
        </p:spPr>
        <p:txBody>
          <a:bodyPr>
            <a:noAutofit/>
          </a:bodyPr>
          <a:lstStyle/>
          <a:p>
            <a:pPr algn="ctr"/>
            <a:r>
              <a:rPr lang="en-IN" sz="1400" dirty="0" smtClean="0"/>
              <a:t>HOSTELISTA </a:t>
            </a:r>
            <a:r>
              <a:rPr lang="en-IN" sz="1400" dirty="0"/>
              <a:t>2026 </a:t>
            </a:r>
            <a:r>
              <a:rPr lang="en-IN" sz="1400" dirty="0" smtClean="0"/>
              <a:t>(Hostel day) was </a:t>
            </a:r>
            <a:r>
              <a:rPr lang="en-IN" sz="1400" dirty="0"/>
              <a:t>held in the Silver Jubilee Hall on </a:t>
            </a:r>
            <a:r>
              <a:rPr lang="en-IN" sz="1400" dirty="0" smtClean="0"/>
              <a:t>07.05.2026.</a:t>
            </a:r>
          </a:p>
          <a:p>
            <a:endParaRPr lang="en-IN" sz="1400" dirty="0"/>
          </a:p>
          <a:p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C:\Users\JSSLCLAB02\Downloads\IMG-20260526-WA0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423968"/>
            <a:ext cx="4724400" cy="329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ABHIVYAKTI 2026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010399" cy="1066800"/>
          </a:xfrm>
        </p:spPr>
        <p:txBody>
          <a:bodyPr>
            <a:noAutofit/>
          </a:bodyPr>
          <a:lstStyle/>
          <a:p>
            <a:pPr lvl="0" algn="ctr"/>
            <a:r>
              <a:rPr lang="en-US" sz="1400" dirty="0"/>
              <a:t>ABHIVYAKTI 2026 - Cultural Fest was held on 8.05.2026 </a:t>
            </a:r>
            <a:endParaRPr lang="en-US" sz="1400" dirty="0" smtClean="0"/>
          </a:p>
          <a:p>
            <a:pPr lvl="0"/>
            <a:endParaRPr lang="en-US" sz="1400" dirty="0"/>
          </a:p>
          <a:p>
            <a:pPr lvl="0"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C:\Users\VAN\Downloads\PHOTO-2026-05-08-15-49-5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1742"/>
          <a:stretch/>
        </p:blipFill>
        <p:spPr bwMode="auto">
          <a:xfrm>
            <a:off x="1143000" y="2057400"/>
            <a:ext cx="2590800" cy="3352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0" name="Picture 9" descr="C:\Users\VAN\Downloads\PHOTO-2026-05-08-15-49-5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57400"/>
            <a:ext cx="4419600" cy="335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Global Alumni Meet 2026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010399" cy="1066800"/>
          </a:xfrm>
        </p:spPr>
        <p:txBody>
          <a:bodyPr>
            <a:noAutofit/>
          </a:bodyPr>
          <a:lstStyle/>
          <a:p>
            <a:pPr algn="ctr"/>
            <a:r>
              <a:rPr lang="en-US" sz="1400" dirty="0"/>
              <a:t>The Global Alumni Meet 2026 of JSS Law College, Autonomous, </a:t>
            </a:r>
            <a:r>
              <a:rPr lang="en-US" sz="1400" dirty="0" smtClean="0"/>
              <a:t>conducted </a:t>
            </a:r>
            <a:r>
              <a:rPr lang="en-US" sz="1400" dirty="0"/>
              <a:t>on </a:t>
            </a:r>
            <a:r>
              <a:rPr lang="en-US" sz="1400" dirty="0" smtClean="0"/>
              <a:t>09.05.2026</a:t>
            </a:r>
          </a:p>
          <a:p>
            <a:pPr algn="ctr"/>
            <a:r>
              <a:rPr lang="en-US" sz="1400" dirty="0" smtClean="0"/>
              <a:t> </a:t>
            </a:r>
            <a:endParaRPr lang="en-IN" sz="1400" dirty="0"/>
          </a:p>
          <a:p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2286000"/>
            <a:ext cx="3581400" cy="3200400"/>
          </a:xfrm>
          <a:prstGeom prst="rect">
            <a:avLst/>
          </a:prstGeom>
        </p:spPr>
      </p:pic>
      <p:pic>
        <p:nvPicPr>
          <p:cNvPr id="11" name="Image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14800" y="2286000"/>
            <a:ext cx="4419600" cy="320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50B1DC-4D68-955E-8487-CD8AE794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C6E11-BA51-61D1-B00C-06C00121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JSSLC – LAT 2026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556EB5-379F-869A-C2BA-396D61935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7010399" cy="1066800"/>
          </a:xfrm>
        </p:spPr>
        <p:txBody>
          <a:bodyPr>
            <a:noAutofit/>
          </a:bodyPr>
          <a:lstStyle/>
          <a:p>
            <a:pPr lvl="0"/>
            <a:r>
              <a:rPr lang="en-IN" sz="1400" dirty="0"/>
              <a:t>JSSLC Law Admission Entrance Test was conducted on 10.05.2026 for BA., LL.B (</a:t>
            </a:r>
            <a:r>
              <a:rPr lang="en-IN" sz="1400" dirty="0" err="1"/>
              <a:t>Hons</a:t>
            </a:r>
            <a:r>
              <a:rPr lang="en-IN" sz="1400" dirty="0"/>
              <a:t>.) and BBA., LL.B (</a:t>
            </a:r>
            <a:r>
              <a:rPr lang="en-IN" sz="1400" dirty="0" err="1"/>
              <a:t>Hons</a:t>
            </a:r>
            <a:r>
              <a:rPr lang="en-IN" sz="1400" dirty="0"/>
              <a:t>.) programme</a:t>
            </a:r>
            <a:r>
              <a:rPr lang="en-IN" sz="1400" dirty="0" smtClean="0"/>
              <a:t>.</a:t>
            </a:r>
          </a:p>
          <a:p>
            <a:pPr lvl="0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CF61B12-FBB8-496D-324E-5E9F8AB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100" name="AutoShape 4" descr="blob:https://web.whatsapp.com/ea6ecbd1-c55a-4680-af2d-05946f0cdd99">
            <a:extLst>
              <a:ext uri="{FF2B5EF4-FFF2-40B4-BE49-F238E27FC236}">
                <a16:creationId xmlns="" xmlns:a16="http://schemas.microsoft.com/office/drawing/2014/main" id="{9F2F6974-D48C-92CC-6B11-699933A4F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766" r="64144"/>
          <a:stretch>
            <a:fillRect/>
          </a:stretch>
        </p:blipFill>
        <p:spPr bwMode="auto">
          <a:xfrm>
            <a:off x="0" y="1"/>
            <a:ext cx="926589" cy="11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5908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590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88108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652</Words>
  <Application>Microsoft Office PowerPoint</Application>
  <PresentationFormat>On-screen Show (4:3)</PresentationFormat>
  <Paragraphs>47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Three-Day Mediation Training Programme</vt:lpstr>
      <vt:lpstr>Workshop</vt:lpstr>
      <vt:lpstr>Three-Day Mediation Training Programme</vt:lpstr>
      <vt:lpstr>37th Academic Council Meeting</vt:lpstr>
      <vt:lpstr>HOSTELISTA 2026</vt:lpstr>
      <vt:lpstr>ABHIVYAKTI 2026</vt:lpstr>
      <vt:lpstr>Global Alumni Meet 2026</vt:lpstr>
      <vt:lpstr>JSSLC – LAT 2026</vt:lpstr>
      <vt:lpstr>JSSLC – LAT 2026</vt:lpstr>
      <vt:lpstr>IAAC Visit 2026</vt:lpstr>
      <vt:lpstr>   National Level Trekking Camp –  All India NCC Girls Trekking Expedition</vt:lpstr>
      <vt:lpstr>Annual Training Camp</vt:lpstr>
      <vt:lpstr>3rd All India Moot Court Competition</vt:lpstr>
      <vt:lpstr>30th All India Moot Court Competition at University Law College, Bangalore University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17</cp:revision>
  <dcterms:created xsi:type="dcterms:W3CDTF">2026-05-29T22:08:07Z</dcterms:created>
  <dcterms:modified xsi:type="dcterms:W3CDTF">2026-06-05T18:57:09Z</dcterms:modified>
</cp:coreProperties>
</file>