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59" r:id="rId5"/>
    <p:sldId id="274" r:id="rId6"/>
    <p:sldId id="273" r:id="rId7"/>
    <p:sldId id="271" r:id="rId8"/>
    <p:sldId id="272" r:id="rId9"/>
    <p:sldId id="281" r:id="rId10"/>
    <p:sldId id="282" r:id="rId11"/>
    <p:sldId id="283" r:id="rId12"/>
    <p:sldId id="284" r:id="rId13"/>
    <p:sldId id="285" r:id="rId14"/>
    <p:sldId id="275" r:id="rId15"/>
    <p:sldId id="276" r:id="rId16"/>
    <p:sldId id="277" r:id="rId17"/>
    <p:sldId id="260" r:id="rId18"/>
    <p:sldId id="287" r:id="rId19"/>
    <p:sldId id="288" r:id="rId20"/>
    <p:sldId id="289" r:id="rId21"/>
    <p:sldId id="290" r:id="rId22"/>
    <p:sldId id="280" r:id="rId23"/>
    <p:sldId id="268" r:id="rId24"/>
    <p:sldId id="269" r:id="rId25"/>
    <p:sldId id="264" r:id="rId26"/>
    <p:sldId id="279" r:id="rId27"/>
    <p:sldId id="265" r:id="rId28"/>
    <p:sldId id="278" r:id="rId29"/>
    <p:sldId id="266" r:id="rId30"/>
    <p:sldId id="262" r:id="rId31"/>
    <p:sldId id="267" r:id="rId32"/>
    <p:sldId id="291" r:id="rId33"/>
    <p:sldId id="292" r:id="rId34"/>
    <p:sldId id="293" r:id="rId35"/>
    <p:sldId id="294" r:id="rId36"/>
    <p:sldId id="296" r:id="rId37"/>
    <p:sldId id="297" r:id="rId38"/>
    <p:sldId id="29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90169-AED5-423B-B9C4-E34307773B05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6716E-569A-410F-A29E-6265F2DFB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95600"/>
            <a:ext cx="6400800" cy="17526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Monthly Report – November 2025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85800"/>
            <a:ext cx="6781800" cy="194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Workshop on Examination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69342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One-Day Workshop on </a:t>
            </a:r>
            <a:r>
              <a:rPr lang="en-US" sz="1400" b="0" dirty="0" err="1" smtClean="0"/>
              <a:t>on</a:t>
            </a:r>
            <a:r>
              <a:rPr lang="en-US" sz="1400" b="0" dirty="0" smtClean="0"/>
              <a:t> ‘Breathe, Balance, Believe: Managing Examinations’ on 27.11.2025 Prof. K S Suresh &amp; Ms. </a:t>
            </a:r>
            <a:r>
              <a:rPr lang="en-US" sz="1400" b="0" dirty="0" err="1" smtClean="0"/>
              <a:t>Archana</a:t>
            </a:r>
            <a:r>
              <a:rPr lang="en-US" sz="1400" b="0" dirty="0" smtClean="0"/>
              <a:t> Krishnamurthy Director of Mindful Living </a:t>
            </a:r>
            <a:r>
              <a:rPr lang="en-US" sz="1400" b="0" dirty="0" err="1" smtClean="0"/>
              <a:t>Pvt</a:t>
            </a:r>
            <a:r>
              <a:rPr lang="en-US" sz="1400" b="0" dirty="0" smtClean="0"/>
              <a:t>, Ltd, Founder, Conscious Living Centre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5" name="Picture 4" descr="C:\Users\User\Downloads\IMG-20251127-WA0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33600"/>
            <a:ext cx="3276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Downloads\IMG-20251127-WA0004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Educative Session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‘Improving the habit of reading Newspaper’ by </a:t>
            </a:r>
            <a:r>
              <a:rPr lang="en-US" sz="1400" b="0" dirty="0" err="1" smtClean="0"/>
              <a:t>Vijaya</a:t>
            </a:r>
            <a:r>
              <a:rPr lang="en-US" sz="1400" b="0" dirty="0" smtClean="0"/>
              <a:t> Karnataka &amp; The Times of India</a:t>
            </a:r>
          </a:p>
          <a:p>
            <a:pPr algn="just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362200"/>
            <a:ext cx="568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Workshop on E-Contracts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447800"/>
            <a:ext cx="6781800" cy="639762"/>
          </a:xfrm>
        </p:spPr>
        <p:txBody>
          <a:bodyPr>
            <a:noAutofit/>
          </a:bodyPr>
          <a:lstStyle/>
          <a:p>
            <a:pPr algn="just"/>
            <a:r>
              <a:rPr lang="en-US" sz="1400" b="0" dirty="0" smtClean="0"/>
              <a:t>On 28.11.2025 Workshop on E-Contracts and Specific Relief Act, 1963 by Sri. S </a:t>
            </a:r>
            <a:r>
              <a:rPr lang="en-US" sz="1400" b="0" dirty="0" err="1" smtClean="0"/>
              <a:t>Harsha</a:t>
            </a:r>
            <a:r>
              <a:rPr lang="en-US" sz="1400" b="0" dirty="0" smtClean="0"/>
              <a:t>, Advocate,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and Sri. </a:t>
            </a:r>
            <a:r>
              <a:rPr lang="en-US" sz="1400" b="0" dirty="0" err="1" smtClean="0"/>
              <a:t>Karthik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Santhakumar</a:t>
            </a:r>
            <a:r>
              <a:rPr lang="en-US" sz="1400" b="0" dirty="0" smtClean="0"/>
              <a:t>, Corporate Counsel and Guest Faculty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Drama De La Corte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By Literary Club &amp; IQAC – organized Drama De La Corte’ Courtroom Drama (Series - 6) </a:t>
            </a:r>
          </a:p>
          <a:p>
            <a:pPr algn="ctr"/>
            <a:r>
              <a:rPr lang="en-US" sz="1400" b="0" dirty="0" smtClean="0"/>
              <a:t>on 29.11.2025 </a:t>
            </a:r>
          </a:p>
          <a:p>
            <a:pPr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057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Community Teaching Initiative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2192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During November 2025 as part of experiential learning activity for </a:t>
            </a:r>
            <a:r>
              <a:rPr lang="en-US" sz="1400" b="0" dirty="0" smtClean="0"/>
              <a:t>Jurisprudence</a:t>
            </a:r>
          </a:p>
          <a:p>
            <a:pPr algn="ctr"/>
            <a:endParaRPr lang="en-US" sz="1400" b="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" name="Imag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2057400"/>
            <a:ext cx="2819400" cy="2438400"/>
          </a:xfrm>
          <a:prstGeom prst="rect">
            <a:avLst/>
          </a:prstGeom>
        </p:spPr>
      </p:pic>
      <p:pic>
        <p:nvPicPr>
          <p:cNvPr id="11" name="Imag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2057400"/>
            <a:ext cx="2895600" cy="2438400"/>
          </a:xfrm>
          <a:prstGeom prst="rect">
            <a:avLst/>
          </a:prstGeom>
        </p:spPr>
      </p:pic>
      <p:pic>
        <p:nvPicPr>
          <p:cNvPr id="12" name="Image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400" y="4724400"/>
            <a:ext cx="3810000" cy="1457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Community Teaching Initiative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During November 2025 as part of experiential learning activity for </a:t>
            </a:r>
            <a:r>
              <a:rPr lang="en-US" sz="1400" b="0" dirty="0" smtClean="0"/>
              <a:t>Jurisprudence</a:t>
            </a:r>
            <a:endParaRPr lang="en-US" sz="1400" b="0" dirty="0" smtClean="0"/>
          </a:p>
          <a:p>
            <a:pPr algn="ctr"/>
            <a:endParaRPr lang="en-US" sz="1400" b="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7" name="Imag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2209800"/>
            <a:ext cx="2956371" cy="2407920"/>
          </a:xfrm>
          <a:prstGeom prst="rect">
            <a:avLst/>
          </a:prstGeom>
        </p:spPr>
      </p:pic>
      <p:pic>
        <p:nvPicPr>
          <p:cNvPr id="9" name="Imag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2209801"/>
            <a:ext cx="3429000" cy="2362200"/>
          </a:xfrm>
          <a:prstGeom prst="rect">
            <a:avLst/>
          </a:prstGeom>
        </p:spPr>
      </p:pic>
      <p:pic>
        <p:nvPicPr>
          <p:cNvPr id="12" name="Image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0800" y="4724400"/>
            <a:ext cx="3974989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Community Teaching Initiative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During November 2025 as part of experiential learning activity for Jurisprudence</a:t>
            </a:r>
          </a:p>
          <a:p>
            <a:pPr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" name="Imag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2057400"/>
            <a:ext cx="2971800" cy="2590800"/>
          </a:xfrm>
          <a:prstGeom prst="rect">
            <a:avLst/>
          </a:prstGeom>
        </p:spPr>
      </p:pic>
      <p:pic>
        <p:nvPicPr>
          <p:cNvPr id="11" name="Imag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200" y="2057400"/>
            <a:ext cx="38100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Allied Activities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Parents Committee Meeting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10668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 7.11.2025</a:t>
            </a:r>
          </a:p>
          <a:p>
            <a:pPr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676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Finance Committee Meeting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9906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 10.11.2025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8288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Academic Activities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Moot Court Competition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16002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err="1" smtClean="0"/>
              <a:t>Dhanalakshmi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Srinivasan</a:t>
            </a:r>
            <a:r>
              <a:rPr lang="en-US" sz="1400" b="0" dirty="0" smtClean="0"/>
              <a:t> University 1</a:t>
            </a:r>
            <a:r>
              <a:rPr lang="en-US" sz="1400" b="0" baseline="30000" dirty="0" smtClean="0"/>
              <a:t>st</a:t>
            </a:r>
            <a:r>
              <a:rPr lang="en-US" sz="1400" b="0" dirty="0" smtClean="0"/>
              <a:t> National Moot Court Competition, held at </a:t>
            </a:r>
            <a:r>
              <a:rPr lang="en-US" sz="1400" b="0" dirty="0" err="1" smtClean="0"/>
              <a:t>Tiruchirappalli</a:t>
            </a:r>
            <a:r>
              <a:rPr lang="en-US" sz="1400" b="0" dirty="0" smtClean="0"/>
              <a:t>, Tamil Nadu, from 28.11.2025 to 30.11.2025.  </a:t>
            </a:r>
          </a:p>
          <a:p>
            <a:pPr algn="ctr"/>
            <a:r>
              <a:rPr lang="en-US" sz="1400" dirty="0" smtClean="0"/>
              <a:t>Ms. </a:t>
            </a:r>
            <a:r>
              <a:rPr lang="en-US" sz="1400" dirty="0" err="1" smtClean="0"/>
              <a:t>Prarthana</a:t>
            </a:r>
            <a:r>
              <a:rPr lang="en-US" sz="1400" dirty="0" smtClean="0"/>
              <a:t> A.R , Ms. </a:t>
            </a:r>
            <a:r>
              <a:rPr lang="en-US" sz="1400" dirty="0" err="1" smtClean="0"/>
              <a:t>Kopika</a:t>
            </a:r>
            <a:r>
              <a:rPr lang="en-US" sz="1400" dirty="0" smtClean="0"/>
              <a:t> </a:t>
            </a:r>
            <a:r>
              <a:rPr lang="en-US" sz="1400" dirty="0" err="1" smtClean="0"/>
              <a:t>Saravana</a:t>
            </a:r>
            <a:r>
              <a:rPr lang="en-US" sz="1400" dirty="0" smtClean="0"/>
              <a:t> </a:t>
            </a:r>
            <a:r>
              <a:rPr lang="en-US" sz="1400" dirty="0" err="1" smtClean="0"/>
              <a:t>Moorthy</a:t>
            </a:r>
            <a:r>
              <a:rPr lang="en-US" sz="1400" dirty="0" smtClean="0"/>
              <a:t> of V Semester BA., LL.B (</a:t>
            </a:r>
            <a:r>
              <a:rPr lang="en-US" sz="1400" dirty="0" err="1" smtClean="0"/>
              <a:t>Hons</a:t>
            </a:r>
            <a:r>
              <a:rPr lang="en-US" sz="1400" dirty="0" smtClean="0"/>
              <a:t>.) and Ms. </a:t>
            </a:r>
            <a:r>
              <a:rPr lang="en-US" sz="1400" dirty="0" err="1" smtClean="0"/>
              <a:t>Afreen</a:t>
            </a:r>
            <a:r>
              <a:rPr lang="en-US" sz="1400" dirty="0" smtClean="0"/>
              <a:t> </a:t>
            </a:r>
            <a:r>
              <a:rPr lang="en-US" sz="1400" dirty="0" err="1" smtClean="0"/>
              <a:t>Taj</a:t>
            </a:r>
            <a:r>
              <a:rPr lang="en-US" sz="1400" dirty="0" smtClean="0"/>
              <a:t> N – adjudged the Runner-Up, securing a cash prize of ₹15,000, along with a trophy, certificates, and medals</a:t>
            </a:r>
            <a:endParaRPr lang="en-US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4384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4384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Moot Court Competition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16002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24</a:t>
            </a:r>
            <a:r>
              <a:rPr lang="en-US" sz="1400" b="0" baseline="30000" dirty="0" smtClean="0"/>
              <a:t>th</a:t>
            </a:r>
            <a:r>
              <a:rPr lang="en-US" sz="1400" b="0" dirty="0" smtClean="0"/>
              <a:t> Henry Dunant Memorial Moot Court Competition organized by the Indian Society of International Law and International Committee of Red Cross, New Delhi held from 31.10.2025 to 2.11.2025. </a:t>
            </a:r>
          </a:p>
          <a:p>
            <a:pPr algn="ctr"/>
            <a:r>
              <a:rPr lang="en-US" sz="1400" dirty="0" smtClean="0"/>
              <a:t>Mr. </a:t>
            </a:r>
            <a:r>
              <a:rPr lang="en-US" sz="1400" dirty="0" err="1" smtClean="0"/>
              <a:t>Abhijith</a:t>
            </a:r>
            <a:r>
              <a:rPr lang="en-US" sz="1400" dirty="0" smtClean="0"/>
              <a:t> </a:t>
            </a:r>
            <a:r>
              <a:rPr lang="en-US" sz="1400" dirty="0" err="1" smtClean="0"/>
              <a:t>Koundinya</a:t>
            </a:r>
            <a:r>
              <a:rPr lang="en-US" sz="1400" dirty="0" smtClean="0"/>
              <a:t> R, Ms. </a:t>
            </a:r>
            <a:r>
              <a:rPr lang="en-US" sz="1400" dirty="0" err="1" smtClean="0"/>
              <a:t>Jhanvi</a:t>
            </a:r>
            <a:r>
              <a:rPr lang="en-US" sz="1400" dirty="0" smtClean="0"/>
              <a:t> Suresh and Ms. </a:t>
            </a:r>
            <a:r>
              <a:rPr lang="en-US" sz="1400" dirty="0" err="1" smtClean="0"/>
              <a:t>Amrutha</a:t>
            </a:r>
            <a:r>
              <a:rPr lang="en-US" sz="1400" dirty="0" smtClean="0"/>
              <a:t> </a:t>
            </a:r>
            <a:r>
              <a:rPr lang="en-US" sz="1400" dirty="0" err="1" smtClean="0"/>
              <a:t>Laxmi</a:t>
            </a:r>
            <a:r>
              <a:rPr lang="en-US" sz="1400" dirty="0" smtClean="0"/>
              <a:t> K M - team qualified till the Quarter-Final Rounds</a:t>
            </a:r>
            <a:endParaRPr lang="en-US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098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Felicitation to Prof. K S Suresh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1430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IN" sz="1400" b="0" dirty="0" smtClean="0"/>
              <a:t>Silver Jubilee Celebrations of Law Guide Magazine, and Felicitation Ceremony For Achievers And Contributors, and Release of Calendar and Diary was held on 29.11.2025 at </a:t>
            </a:r>
            <a:r>
              <a:rPr lang="en-IN" sz="1400" b="0" dirty="0" err="1" smtClean="0"/>
              <a:t>Vignan</a:t>
            </a:r>
            <a:r>
              <a:rPr lang="en-IN" sz="1400" b="0" dirty="0" smtClean="0"/>
              <a:t> </a:t>
            </a:r>
            <a:r>
              <a:rPr lang="en-IN" sz="1400" b="0" dirty="0" err="1" smtClean="0"/>
              <a:t>Bhavan</a:t>
            </a:r>
            <a:r>
              <a:rPr lang="en-IN" sz="1400" b="0" dirty="0" smtClean="0"/>
              <a:t>, </a:t>
            </a:r>
            <a:r>
              <a:rPr lang="en-IN" sz="1400" b="0" dirty="0" err="1" smtClean="0"/>
              <a:t>Manasagangothri</a:t>
            </a:r>
            <a:r>
              <a:rPr lang="en-IN" sz="1400" b="0" dirty="0" smtClean="0"/>
              <a:t>, </a:t>
            </a:r>
            <a:r>
              <a:rPr lang="en-IN" sz="1400" b="0" dirty="0" err="1" smtClean="0"/>
              <a:t>Mysuru</a:t>
            </a:r>
            <a:r>
              <a:rPr lang="en-IN" sz="1400" b="0" dirty="0" smtClean="0"/>
              <a:t>.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057400"/>
            <a:ext cx="4876800" cy="38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 err="1" smtClean="0">
                <a:solidFill>
                  <a:srgbClr val="002060"/>
                </a:solidFill>
              </a:rPr>
              <a:t>Mysuru</a:t>
            </a:r>
            <a:r>
              <a:rPr lang="en-US" sz="2200" b="1" dirty="0" smtClean="0">
                <a:solidFill>
                  <a:srgbClr val="002060"/>
                </a:solidFill>
              </a:rPr>
              <a:t> Zonal Level Model Assembly Session Competition</a:t>
            </a: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err="1" smtClean="0">
                <a:solidFill>
                  <a:srgbClr val="002060"/>
                </a:solidFill>
              </a:rPr>
              <a:t>Vidanasabha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Adiveshana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Sparde</a:t>
            </a:r>
            <a:r>
              <a:rPr lang="en-US" sz="3200" b="1" dirty="0" smtClean="0">
                <a:solidFill>
                  <a:srgbClr val="002060"/>
                </a:solidFill>
              </a:rPr>
              <a:t> 2025-26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6764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dirty="0" smtClean="0"/>
              <a:t>Organized by JSSLC &amp; KILPAR  on 15.11.2025 </a:t>
            </a:r>
            <a:r>
              <a:rPr lang="en-US" sz="1400" dirty="0"/>
              <a:t>at </a:t>
            </a:r>
            <a:r>
              <a:rPr lang="en-US" sz="1400" dirty="0" err="1"/>
              <a:t>Zilla</a:t>
            </a:r>
            <a:r>
              <a:rPr lang="en-US" sz="1400" dirty="0"/>
              <a:t> </a:t>
            </a:r>
            <a:r>
              <a:rPr lang="en-US" sz="1400" dirty="0" err="1"/>
              <a:t>Panchayat</a:t>
            </a:r>
            <a:r>
              <a:rPr lang="en-US" sz="1400" dirty="0"/>
              <a:t> Hall, </a:t>
            </a:r>
            <a:r>
              <a:rPr lang="en-US" sz="1400" dirty="0" err="1" smtClean="0"/>
              <a:t>Mysuru</a:t>
            </a:r>
            <a:r>
              <a:rPr lang="en-US" sz="1400" dirty="0" smtClean="0"/>
              <a:t>. </a:t>
            </a:r>
          </a:p>
          <a:p>
            <a:pPr lvl="0" algn="ctr"/>
            <a:r>
              <a:rPr lang="en-US" sz="1400" dirty="0" smtClean="0"/>
              <a:t>Mr</a:t>
            </a:r>
            <a:r>
              <a:rPr lang="en-US" sz="1400" dirty="0"/>
              <a:t>. </a:t>
            </a:r>
            <a:r>
              <a:rPr lang="en-US" sz="1400" dirty="0" err="1"/>
              <a:t>Shivaprasad</a:t>
            </a:r>
            <a:r>
              <a:rPr lang="en-US" sz="1400" dirty="0"/>
              <a:t> M P of VII Semester BA., LL.B (</a:t>
            </a:r>
            <a:r>
              <a:rPr lang="en-US" sz="1400" dirty="0" err="1"/>
              <a:t>Hons</a:t>
            </a:r>
            <a:r>
              <a:rPr lang="en-US" sz="1400" dirty="0"/>
              <a:t>.) secured First place for representing Chief Minister. Mr. </a:t>
            </a:r>
            <a:r>
              <a:rPr lang="en-US" sz="1400" dirty="0" err="1"/>
              <a:t>Basanth</a:t>
            </a:r>
            <a:r>
              <a:rPr lang="en-US" sz="1400" dirty="0"/>
              <a:t> D of VII Semester BA., LL.B (</a:t>
            </a:r>
            <a:r>
              <a:rPr lang="en-US" sz="1400" dirty="0" err="1"/>
              <a:t>Hons</a:t>
            </a:r>
            <a:r>
              <a:rPr lang="en-US" sz="1400" dirty="0"/>
              <a:t>.) secured Sixth place as Speaker and </a:t>
            </a:r>
            <a:endParaRPr lang="en-US" sz="1400" dirty="0" smtClean="0"/>
          </a:p>
          <a:p>
            <a:pPr lvl="0" algn="ctr"/>
            <a:r>
              <a:rPr lang="en-US" sz="1400" dirty="0" smtClean="0"/>
              <a:t>Ms</a:t>
            </a:r>
            <a:r>
              <a:rPr lang="en-US" sz="1400" dirty="0"/>
              <a:t>. </a:t>
            </a:r>
            <a:r>
              <a:rPr lang="en-US" sz="1400" dirty="0" err="1"/>
              <a:t>Varsha</a:t>
            </a:r>
            <a:r>
              <a:rPr lang="en-US" sz="1400" dirty="0"/>
              <a:t> B of I Semester LL.B secured eight place as Member of Opposition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667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MUN Conference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Participated as Delegates in the MUN Conference organized by </a:t>
            </a:r>
            <a:r>
              <a:rPr lang="en-US" sz="1400" b="0" dirty="0" err="1" smtClean="0"/>
              <a:t>Loyala</a:t>
            </a:r>
            <a:r>
              <a:rPr lang="en-US" sz="1400" b="0" dirty="0" smtClean="0"/>
              <a:t> Collage, Chennai held from 28.11.2025 to 30.11.2025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905000" y="2209800"/>
            <a:ext cx="5414549" cy="2861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CKN Raja Memorial Debate Competition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just"/>
            <a:r>
              <a:rPr lang="en-US" sz="1400" dirty="0"/>
              <a:t>CKN Raja Memorial Debate Competition organized by </a:t>
            </a:r>
            <a:r>
              <a:rPr lang="en-US" sz="1400" dirty="0" err="1"/>
              <a:t>Vidya</a:t>
            </a:r>
            <a:r>
              <a:rPr lang="en-US" sz="1400" dirty="0"/>
              <a:t> </a:t>
            </a:r>
            <a:r>
              <a:rPr lang="en-US" sz="1400" dirty="0" err="1"/>
              <a:t>Vikas</a:t>
            </a:r>
            <a:r>
              <a:rPr lang="en-US" sz="1400" dirty="0"/>
              <a:t> Institute of Legal Studies, </a:t>
            </a:r>
            <a:r>
              <a:rPr lang="en-US" sz="1400" dirty="0" err="1"/>
              <a:t>Mysuru</a:t>
            </a:r>
            <a:r>
              <a:rPr lang="en-US" sz="1400" dirty="0"/>
              <a:t> on 25.11.2025. Miss. Bi </a:t>
            </a:r>
            <a:r>
              <a:rPr lang="en-US" sz="1400" dirty="0" err="1"/>
              <a:t>Bi</a:t>
            </a:r>
            <a:r>
              <a:rPr lang="en-US" sz="1400" dirty="0"/>
              <a:t> </a:t>
            </a:r>
            <a:r>
              <a:rPr lang="en-US" sz="1400" dirty="0" err="1"/>
              <a:t>Nida</a:t>
            </a:r>
            <a:r>
              <a:rPr lang="en-US" sz="1400" dirty="0"/>
              <a:t> </a:t>
            </a:r>
            <a:r>
              <a:rPr lang="en-US" sz="1400" dirty="0" err="1"/>
              <a:t>Fathima</a:t>
            </a:r>
            <a:r>
              <a:rPr lang="en-US" sz="1400" dirty="0"/>
              <a:t> won First place in English debate competition with trophy, certificate and a cash prize of Rs. 7000/-.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31200"/>
          <a:stretch>
            <a:fillRect/>
          </a:stretch>
        </p:blipFill>
        <p:spPr bwMode="auto">
          <a:xfrm>
            <a:off x="2895600" y="2133600"/>
            <a:ext cx="3429000" cy="419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Elocution and Debate Competition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0668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Zonal Youth Festival 2025 </a:t>
            </a:r>
            <a:r>
              <a:rPr lang="en-US" sz="1400" b="0" dirty="0" err="1" smtClean="0"/>
              <a:t>organised</a:t>
            </a:r>
            <a:r>
              <a:rPr lang="en-US" sz="1400" b="0" dirty="0" smtClean="0"/>
              <a:t> by SEA Law College in association with Karnataka State Law University, </a:t>
            </a:r>
            <a:r>
              <a:rPr lang="en-US" sz="1400" b="0" dirty="0" err="1" smtClean="0"/>
              <a:t>Hubballi</a:t>
            </a:r>
            <a:r>
              <a:rPr lang="en-US" sz="1400" b="0" dirty="0" smtClean="0"/>
              <a:t> on 28.11.2025 and 29.11.2025 - Ms. </a:t>
            </a:r>
            <a:r>
              <a:rPr lang="en-US" sz="1400" b="0" dirty="0" err="1" smtClean="0"/>
              <a:t>Bibi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Nida</a:t>
            </a:r>
            <a:r>
              <a:rPr lang="en-US" sz="1400" b="0" dirty="0" smtClean="0"/>
              <a:t> won first place in elocution.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t="28200"/>
          <a:stretch>
            <a:fillRect/>
          </a:stretch>
        </p:blipFill>
        <p:spPr bwMode="auto">
          <a:xfrm>
            <a:off x="2743200" y="2133600"/>
            <a:ext cx="342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77</a:t>
            </a:r>
            <a:r>
              <a:rPr lang="en-US" sz="32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3200" b="1" dirty="0" smtClean="0">
                <a:solidFill>
                  <a:srgbClr val="002060"/>
                </a:solidFill>
              </a:rPr>
              <a:t> NCC Day Celebrations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0668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/>
              <a:t>4 KAR Air </a:t>
            </a:r>
            <a:r>
              <a:rPr lang="en-US" sz="1400" b="0" dirty="0" err="1"/>
              <a:t>Sqn</a:t>
            </a:r>
            <a:r>
              <a:rPr lang="en-US" sz="1400" b="0" dirty="0"/>
              <a:t> NCC </a:t>
            </a:r>
            <a:r>
              <a:rPr lang="en-US" sz="1400" b="0" dirty="0" err="1"/>
              <a:t>Mysuru</a:t>
            </a:r>
            <a:r>
              <a:rPr lang="en-US" sz="1400" b="0" dirty="0"/>
              <a:t> alumni organized an event at Kala </a:t>
            </a:r>
            <a:r>
              <a:rPr lang="en-US" sz="1400" b="0" dirty="0" err="1"/>
              <a:t>Mandir</a:t>
            </a:r>
            <a:r>
              <a:rPr lang="en-US" sz="1400" b="0" dirty="0"/>
              <a:t>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on 23.11.2025</a:t>
            </a:r>
          </a:p>
          <a:p>
            <a:pPr lvl="0"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6809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Commemoration of 150 years of </a:t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err="1" smtClean="0">
                <a:solidFill>
                  <a:srgbClr val="002060"/>
                </a:solidFill>
              </a:rPr>
              <a:t>Vande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Maataram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Commemoration of 150 Years of </a:t>
            </a:r>
            <a:r>
              <a:rPr lang="en-US" sz="1400" b="0" dirty="0" err="1" smtClean="0"/>
              <a:t>Vande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Maataram</a:t>
            </a:r>
            <a:r>
              <a:rPr lang="en-US" sz="1400" b="0" dirty="0" smtClean="0"/>
              <a:t> on 9.11.2025</a:t>
            </a:r>
          </a:p>
          <a:p>
            <a:pPr lvl="0"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33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Kannada </a:t>
            </a:r>
            <a:r>
              <a:rPr lang="en-US" sz="3200" b="1" dirty="0" err="1" smtClean="0">
                <a:solidFill>
                  <a:srgbClr val="002060"/>
                </a:solidFill>
              </a:rPr>
              <a:t>Rajyotsava</a:t>
            </a:r>
            <a:r>
              <a:rPr lang="en-US" sz="3200" b="1" dirty="0" smtClean="0">
                <a:solidFill>
                  <a:srgbClr val="002060"/>
                </a:solidFill>
              </a:rPr>
              <a:t> Celebrations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‘</a:t>
            </a:r>
            <a:r>
              <a:rPr lang="en-US" sz="1400" b="0" dirty="0" err="1" smtClean="0"/>
              <a:t>Sambanjagala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Samagama</a:t>
            </a:r>
            <a:r>
              <a:rPr lang="en-US" sz="1400" b="0" dirty="0" smtClean="0"/>
              <a:t>’ – Chief Guests: Dr. </a:t>
            </a:r>
            <a:r>
              <a:rPr lang="en-US" sz="1400" b="0" dirty="0" err="1" smtClean="0"/>
              <a:t>Nilagiri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Talavara</a:t>
            </a:r>
            <a:r>
              <a:rPr lang="en-US" sz="1400" b="0" dirty="0" smtClean="0"/>
              <a:t> Project Director, Center of Excellence for Studies in Classical Kannada, </a:t>
            </a:r>
            <a:r>
              <a:rPr lang="en-US" sz="1400" b="0" dirty="0" err="1" smtClean="0"/>
              <a:t>Bhartiya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Bhasha</a:t>
            </a:r>
            <a:r>
              <a:rPr lang="en-US" sz="1400" b="0" dirty="0" smtClean="0"/>
              <a:t> Kendra,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and Sri. </a:t>
            </a:r>
            <a:r>
              <a:rPr lang="en-US" sz="1400" b="0" dirty="0" err="1" smtClean="0"/>
              <a:t>Krupakar</a:t>
            </a:r>
            <a:r>
              <a:rPr lang="en-US" sz="1400" b="0" dirty="0" smtClean="0"/>
              <a:t>, Indian Wildlife Filmmaker and Conservationist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18000" b="17250"/>
          <a:stretch>
            <a:fillRect/>
          </a:stretch>
        </p:blipFill>
        <p:spPr bwMode="auto">
          <a:xfrm>
            <a:off x="1524000" y="2133600"/>
            <a:ext cx="3200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VAN\Downloads\IMG_830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17308"/>
          <a:stretch>
            <a:fillRect/>
          </a:stretch>
        </p:blipFill>
        <p:spPr>
          <a:xfrm rot="5400000">
            <a:off x="4457700" y="2552700"/>
            <a:ext cx="37338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4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</a:rPr>
              <a:t> Edition Prof. V S </a:t>
            </a:r>
            <a:r>
              <a:rPr lang="en-US" sz="2400" b="1" dirty="0" err="1" smtClean="0">
                <a:solidFill>
                  <a:srgbClr val="002060"/>
                </a:solidFill>
              </a:rPr>
              <a:t>Mallar</a:t>
            </a:r>
            <a:r>
              <a:rPr lang="en-US" sz="2400" b="1" dirty="0" smtClean="0">
                <a:solidFill>
                  <a:srgbClr val="002060"/>
                </a:solidFill>
              </a:rPr>
              <a:t> Memorial Legal Aid Competition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 8.11.2025 - Virtual inauguration – a joint initiative by JSSLC,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&amp; CEERA, NLSIU, </a:t>
            </a:r>
            <a:r>
              <a:rPr lang="en-US" sz="1400" b="0" dirty="0" err="1" smtClean="0"/>
              <a:t>Bengaluru</a:t>
            </a:r>
            <a:r>
              <a:rPr lang="en-US" sz="1400" b="0" dirty="0" smtClean="0"/>
              <a:t> in collaboration with Department of Justice, Ministry of Law and Justice, </a:t>
            </a:r>
            <a:r>
              <a:rPr lang="en-US" sz="1400" b="0" dirty="0" err="1" smtClean="0"/>
              <a:t>GoI</a:t>
            </a:r>
            <a:r>
              <a:rPr lang="en-US" sz="1400" b="0" dirty="0" smtClean="0"/>
              <a:t>.</a:t>
            </a:r>
          </a:p>
          <a:p>
            <a:pPr algn="ctr"/>
            <a:r>
              <a:rPr lang="en-US" sz="1400" dirty="0" smtClean="0"/>
              <a:t>Chief Guest: </a:t>
            </a:r>
            <a:r>
              <a:rPr lang="en-US" sz="1400" dirty="0" err="1" smtClean="0"/>
              <a:t>Hon’ble</a:t>
            </a:r>
            <a:r>
              <a:rPr lang="en-US" sz="1400" dirty="0" smtClean="0"/>
              <a:t> Mr. Justice </a:t>
            </a:r>
            <a:r>
              <a:rPr lang="en-US" sz="1400" dirty="0" err="1" smtClean="0"/>
              <a:t>Pankaj</a:t>
            </a:r>
            <a:r>
              <a:rPr lang="en-US" sz="1400" dirty="0" smtClean="0"/>
              <a:t> </a:t>
            </a:r>
            <a:r>
              <a:rPr lang="en-US" sz="1400" dirty="0" err="1" smtClean="0"/>
              <a:t>Mithal</a:t>
            </a:r>
            <a:r>
              <a:rPr lang="en-US" sz="1400" dirty="0" smtClean="0"/>
              <a:t>, Judge, Supreme Court of India, Guest of </a:t>
            </a:r>
            <a:r>
              <a:rPr lang="en-US" sz="1400" dirty="0" err="1" smtClean="0"/>
              <a:t>Honour</a:t>
            </a:r>
            <a:r>
              <a:rPr lang="en-US" sz="1400" dirty="0" smtClean="0"/>
              <a:t>: Prof. (Dr.) M K </a:t>
            </a:r>
            <a:r>
              <a:rPr lang="en-US" sz="1400" dirty="0" err="1" smtClean="0"/>
              <a:t>Ramesh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sp>
        <p:nvSpPr>
          <p:cNvPr id="4100" name="AutoShape 4" descr="blob:https://web.whatsapp.com/ea6ecbd1-c55a-4680-af2d-05946f0cdd9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09800"/>
            <a:ext cx="6168123" cy="404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Kannada </a:t>
            </a:r>
            <a:r>
              <a:rPr lang="en-US" sz="3200" b="1" dirty="0" err="1" smtClean="0">
                <a:solidFill>
                  <a:srgbClr val="002060"/>
                </a:solidFill>
              </a:rPr>
              <a:t>Rajyotsava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11430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/>
              <a:t>A</a:t>
            </a:r>
            <a:r>
              <a:rPr lang="en-US" sz="1400" b="0" dirty="0" smtClean="0"/>
              <a:t>t J D Office, </a:t>
            </a:r>
            <a:r>
              <a:rPr lang="en-US" sz="1400" b="0" dirty="0" err="1" smtClean="0"/>
              <a:t>Mysuru</a:t>
            </a:r>
            <a:endParaRPr lang="en-US" sz="1400" b="0" dirty="0" smtClean="0"/>
          </a:p>
          <a:p>
            <a:pPr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Tribute to late </a:t>
            </a:r>
            <a:r>
              <a:rPr lang="en-US" sz="3200" b="1" dirty="0" err="1" smtClean="0">
                <a:solidFill>
                  <a:srgbClr val="002060"/>
                </a:solidFill>
              </a:rPr>
              <a:t>Saalumarada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Thimmakka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Gesture of mourning  to late Mother of Trees by students of Law of Environment course </a:t>
            </a:r>
          </a:p>
          <a:p>
            <a:pPr lvl="0" algn="ctr"/>
            <a:r>
              <a:rPr lang="en-US" sz="1400" b="0" dirty="0" smtClean="0"/>
              <a:t>on 15.11.2025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0"/>
            <a:ext cx="5342467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Awareness Rally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State Level World Aid Day Awareness Rally organized by District Aids Prevention and Control Unit,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and also District Health and Family Welfare Office,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held at J K Grounds,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– Participated by Public Health Law students and NCC Cadets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9812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MUN Conference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0600" y="12192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Participated as Delegates in the MUN Conference organized by </a:t>
            </a:r>
            <a:r>
              <a:rPr lang="en-US" sz="1400" b="0" dirty="0" err="1" smtClean="0"/>
              <a:t>Loyala</a:t>
            </a:r>
            <a:r>
              <a:rPr lang="en-US" sz="1400" b="0" dirty="0" smtClean="0"/>
              <a:t> College, Chennai, held from 28.11.2025 to 30.11.2025. </a:t>
            </a:r>
          </a:p>
          <a:p>
            <a:pPr lvl="0" algn="ctr"/>
            <a:r>
              <a:rPr lang="en-US" sz="1400" b="0" dirty="0" smtClean="0"/>
              <a:t>Verbal mention to Ms. </a:t>
            </a:r>
            <a:r>
              <a:rPr lang="en-US" sz="1400" b="0" dirty="0" err="1" smtClean="0"/>
              <a:t>Deeptha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Viswanathan</a:t>
            </a:r>
            <a:r>
              <a:rPr lang="en-US" sz="1400" b="0" dirty="0" smtClean="0"/>
              <a:t> (in UNDP) and Ms. </a:t>
            </a:r>
            <a:r>
              <a:rPr lang="en-US" sz="1400" b="0" dirty="0" err="1" smtClean="0"/>
              <a:t>Rajasree</a:t>
            </a:r>
            <a:r>
              <a:rPr lang="en-US" sz="1400" b="0" dirty="0" smtClean="0"/>
              <a:t> Jain (in IP)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Annual Inter Class Football Competition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6800" y="9906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On 4</a:t>
            </a:r>
            <a:r>
              <a:rPr lang="en-US" sz="1400" b="0" baseline="30000" dirty="0" smtClean="0"/>
              <a:t>th</a:t>
            </a:r>
            <a:r>
              <a:rPr lang="en-US" sz="1400" b="0" dirty="0" smtClean="0"/>
              <a:t> &amp; 5</a:t>
            </a:r>
            <a:r>
              <a:rPr lang="en-US" sz="1400" b="0" baseline="30000" dirty="0" smtClean="0"/>
              <a:t>th</a:t>
            </a:r>
            <a:r>
              <a:rPr lang="en-US" sz="1400" b="0" dirty="0" smtClean="0"/>
              <a:t> November 2025 – more than 8 teams participated</a:t>
            </a:r>
          </a:p>
          <a:p>
            <a:pPr lvl="0"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6" name="Picture 5" descr="D:\Suttur Sport 2025\WhatsApp Image 2025-11-28 at 10.58.56 A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336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Suttur Sport 2025\WhatsApp Image 2025-11-28 at 10.58.56 AM (9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3581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JSS Inter Institutions Tournament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6800" y="9906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Participation by Cricket Team - on 6</a:t>
            </a:r>
            <a:r>
              <a:rPr lang="en-US" sz="1400" b="0" baseline="30000" dirty="0" smtClean="0"/>
              <a:t>th</a:t>
            </a:r>
            <a:r>
              <a:rPr lang="en-US" sz="1400" b="0" dirty="0" smtClean="0"/>
              <a:t> to 8</a:t>
            </a:r>
            <a:r>
              <a:rPr lang="en-US" sz="1400" b="0" baseline="30000" dirty="0" smtClean="0"/>
              <a:t>th</a:t>
            </a:r>
            <a:r>
              <a:rPr lang="en-US" sz="1400" b="0" dirty="0" smtClean="0"/>
              <a:t> November 2025 held at SJCE campus</a:t>
            </a:r>
          </a:p>
          <a:p>
            <a:pPr lvl="0" algn="ctr"/>
            <a:r>
              <a:rPr lang="en-US" sz="1400" b="0" dirty="0" smtClean="0"/>
              <a:t> organized by JSS S&amp;T University, </a:t>
            </a:r>
            <a:r>
              <a:rPr lang="en-US" sz="1400" b="0" dirty="0" err="1" smtClean="0"/>
              <a:t>Mysuru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JSSLC</a:t>
            </a:r>
            <a:endParaRPr lang="en-US" dirty="0"/>
          </a:p>
        </p:txBody>
      </p:sp>
      <p:pic>
        <p:nvPicPr>
          <p:cNvPr id="9" name="Picture 8" descr="D:\Suttur Sport 2025\WhatsApp Image 2025-11-28 at 10.57.41 AM (9)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81200"/>
            <a:ext cx="3336095" cy="362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Suttur Sport 2025\WhatsApp Image 2025-11-28 at 10.57.41 AM (11)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981200"/>
            <a:ext cx="3352800" cy="364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Annual Inter Class Competition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6800" y="9906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Annual  Inter Chess Competition for Men &amp; Women held on 11.11.2025</a:t>
            </a:r>
          </a:p>
          <a:p>
            <a:pPr lvl="0"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JSSLC</a:t>
            </a:r>
            <a:endParaRPr lang="en-US" dirty="0"/>
          </a:p>
        </p:txBody>
      </p:sp>
      <p:pic>
        <p:nvPicPr>
          <p:cNvPr id="7" name="Picture 6" descr="D:\Suttur Sport 2025\WhatsApp Image 2025-11-28 at 10.55.02 AM (1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3600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:\Suttur Sport 2025\WhatsApp Image 2025-11-28 at 10.55.02 AM (4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319541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9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800" b="1" dirty="0" smtClean="0">
                <a:solidFill>
                  <a:srgbClr val="002060"/>
                </a:solidFill>
              </a:rPr>
              <a:t> Mysore Zonal KSLU Inter Collegiate Athletic Meet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315200" cy="762000"/>
          </a:xfrm>
        </p:spPr>
        <p:txBody>
          <a:bodyPr>
            <a:noAutofit/>
          </a:bodyPr>
          <a:lstStyle/>
          <a:p>
            <a:pPr lvl="0" algn="ctr"/>
            <a:r>
              <a:rPr lang="en-US" sz="1400" b="0" dirty="0" smtClean="0"/>
              <a:t>On 21.11.2025 </a:t>
            </a:r>
            <a:r>
              <a:rPr lang="en-US" sz="1400" b="0" dirty="0" err="1" smtClean="0"/>
              <a:t>organised</a:t>
            </a:r>
            <a:r>
              <a:rPr lang="en-US" sz="1400" b="0" dirty="0" smtClean="0"/>
              <a:t> by SBRR </a:t>
            </a:r>
            <a:r>
              <a:rPr lang="en-US" sz="1400" b="0" dirty="0" err="1" smtClean="0"/>
              <a:t>Mahajana</a:t>
            </a:r>
            <a:r>
              <a:rPr lang="en-US" sz="1400" b="0" dirty="0" smtClean="0"/>
              <a:t> Law College Mysore. Our College Athletics teams secured 4 gold medals,4 Silver medals, 2 Bronze medals and 2 IV place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JSSLC</a:t>
            </a:r>
            <a:endParaRPr lang="en-US" dirty="0"/>
          </a:p>
        </p:txBody>
      </p:sp>
      <p:pic>
        <p:nvPicPr>
          <p:cNvPr id="9" name="Picture 8" descr="D:\Suttur Sport 2025\WhatsApp Image 2025-11-21 at 6.44.34 PM (4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3657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Suttur Sport 2025\WhatsApp Image 2025-11-21 at 6.44.34 PM (5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0"/>
            <a:ext cx="3276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JSS Inter Institutions Sports Meet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447800"/>
            <a:ext cx="7315200" cy="762000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Participation by Volley Ball, Throw Ball and Athletics Teams  - from 24.11.2025 to 27.11.2025 at </a:t>
            </a:r>
            <a:r>
              <a:rPr lang="en-US" sz="1400" b="0" dirty="0" err="1" smtClean="0"/>
              <a:t>Sutur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Sriksetra</a:t>
            </a:r>
            <a:r>
              <a:rPr lang="en-US" sz="1400" b="0" dirty="0" smtClean="0"/>
              <a:t>. District Ms. </a:t>
            </a:r>
            <a:r>
              <a:rPr lang="en-US" sz="1400" b="0" dirty="0" err="1" smtClean="0"/>
              <a:t>Desika</a:t>
            </a:r>
            <a:r>
              <a:rPr lang="en-US" sz="1400" b="0" dirty="0" smtClean="0"/>
              <a:t> - (Bronze medal in 100mtrs. Running Race) and Mr. </a:t>
            </a:r>
            <a:r>
              <a:rPr lang="en-US" sz="1400" b="0" dirty="0" err="1" smtClean="0"/>
              <a:t>Yathish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Gowda</a:t>
            </a:r>
            <a:r>
              <a:rPr lang="en-US" sz="1400" b="0" dirty="0" smtClean="0"/>
              <a:t> (Bronze medal in Shot Put Throw)</a:t>
            </a:r>
          </a:p>
          <a:p>
            <a:pPr lvl="0"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JSSLC</a:t>
            </a:r>
            <a:endParaRPr lang="en-US" dirty="0"/>
          </a:p>
        </p:txBody>
      </p:sp>
      <p:pic>
        <p:nvPicPr>
          <p:cNvPr id="7" name="Picture 6" descr="D:\Suttur Sport 2025\WhatsApp Image 2025-11-28 at 10.48.24 AM (15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3600"/>
            <a:ext cx="3581400" cy="313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:\Suttur Sport 2025\WhatsApp Image 2025-11-28 at 10.48.24 AM (7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3429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Two Day International Webinar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16764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Two Day International Webinar on ‘Legal Governance and Green Technologies for Sustainable Agriculture’ a joint collaboration between Department of Studies in Law, University of Mysore,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, J.S.S. Law College, Autonomous,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and </a:t>
            </a:r>
            <a:r>
              <a:rPr lang="en-US" sz="1400" b="0" dirty="0" err="1" smtClean="0"/>
              <a:t>Greenlife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Croptech</a:t>
            </a:r>
            <a:r>
              <a:rPr lang="en-US" sz="1400" b="0" dirty="0" smtClean="0"/>
              <a:t> Pvt. Ltd,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on 12.11.2025 and 13.11.2025</a:t>
            </a:r>
            <a:r>
              <a:rPr lang="en-US" sz="1400" b="0" dirty="0" smtClean="0"/>
              <a:t>.</a:t>
            </a:r>
          </a:p>
          <a:p>
            <a:pPr algn="ctr"/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813" y="2286000"/>
            <a:ext cx="36993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2286000"/>
            <a:ext cx="392522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Two Day International Webinar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19200" y="16764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Two Day International Webinar on ‘Legal Governance and Green Technologies for Sustainable Agriculture’ – Day 11 (12.11.2025) – Resource Persons: </a:t>
            </a:r>
            <a:r>
              <a:rPr lang="en-IN" sz="1400" b="0" dirty="0" smtClean="0"/>
              <a:t>Prof. (Dr.) </a:t>
            </a:r>
            <a:r>
              <a:rPr lang="en-IN" sz="1400" b="0" dirty="0" err="1" smtClean="0"/>
              <a:t>Shaiwal</a:t>
            </a:r>
            <a:r>
              <a:rPr lang="en-IN" sz="1400" b="0" dirty="0" smtClean="0"/>
              <a:t> </a:t>
            </a:r>
            <a:r>
              <a:rPr lang="en-IN" sz="1400" b="0" dirty="0" err="1" smtClean="0"/>
              <a:t>Satyarthi</a:t>
            </a:r>
            <a:r>
              <a:rPr lang="en-IN" sz="1400" b="0" dirty="0" smtClean="0"/>
              <a:t>, Prof. (Dr.) </a:t>
            </a:r>
            <a:r>
              <a:rPr lang="en-IN" sz="1400" b="0" dirty="0" err="1" smtClean="0"/>
              <a:t>Sreenivasulu</a:t>
            </a:r>
            <a:r>
              <a:rPr lang="en-IN" sz="1400" b="0" dirty="0" smtClean="0"/>
              <a:t> N. S, </a:t>
            </a:r>
            <a:r>
              <a:rPr lang="en-US" sz="1400" b="0" dirty="0" smtClean="0"/>
              <a:t>Prof. (Dr.) M. </a:t>
            </a:r>
            <a:r>
              <a:rPr lang="en-US" sz="1400" b="0" dirty="0" err="1" smtClean="0"/>
              <a:t>Vishwanath</a:t>
            </a:r>
            <a:r>
              <a:rPr lang="en-US" sz="1400" b="0" dirty="0" smtClean="0"/>
              <a:t> and Prof. (Dr.) </a:t>
            </a:r>
            <a:r>
              <a:rPr lang="en-US" sz="1400" b="0" dirty="0" err="1" smtClean="0"/>
              <a:t>Sanjit</a:t>
            </a:r>
            <a:r>
              <a:rPr lang="en-US" sz="1400" b="0" dirty="0" smtClean="0"/>
              <a:t> Kumar </a:t>
            </a:r>
            <a:r>
              <a:rPr lang="en-US" sz="1400" b="0" dirty="0" err="1" smtClean="0"/>
              <a:t>Chakraborty</a:t>
            </a:r>
            <a:r>
              <a:rPr lang="en-US" sz="1400" b="0" dirty="0" smtClean="0"/>
              <a:t>. Day 2 (13.11.2025) – Prof. (Dr.) Nicolas de </a:t>
            </a:r>
            <a:r>
              <a:rPr lang="en-US" sz="1400" b="0" dirty="0" err="1" smtClean="0"/>
              <a:t>Sadeleer</a:t>
            </a:r>
            <a:r>
              <a:rPr lang="en-US" sz="1400" b="0" dirty="0" smtClean="0"/>
              <a:t> from Belgium, Dr. </a:t>
            </a:r>
            <a:r>
              <a:rPr lang="en-US" sz="1400" b="0" dirty="0" err="1" smtClean="0"/>
              <a:t>Vasanth</a:t>
            </a:r>
            <a:r>
              <a:rPr lang="en-US" sz="1400" b="0" dirty="0" smtClean="0"/>
              <a:t> Kumar </a:t>
            </a:r>
            <a:r>
              <a:rPr lang="en-US" sz="1400" b="0" dirty="0" err="1" smtClean="0"/>
              <a:t>Thimakapura</a:t>
            </a:r>
            <a:r>
              <a:rPr lang="en-US" sz="1400" b="0" dirty="0" smtClean="0"/>
              <a:t>, Dr. S. Chandra </a:t>
            </a:r>
            <a:r>
              <a:rPr lang="en-US" sz="1400" b="0" dirty="0" err="1" smtClean="0"/>
              <a:t>Nayaka</a:t>
            </a:r>
            <a:r>
              <a:rPr lang="en-US" sz="1400" b="0" dirty="0" smtClean="0"/>
              <a:t> and </a:t>
            </a:r>
            <a:r>
              <a:rPr lang="en-IN" sz="1400" b="0" dirty="0" smtClean="0"/>
              <a:t>Mr. Deepak </a:t>
            </a:r>
            <a:r>
              <a:rPr lang="en-IN" sz="1400" b="0" dirty="0" err="1" smtClean="0"/>
              <a:t>Ghadge</a:t>
            </a:r>
            <a:r>
              <a:rPr lang="en-IN" sz="1400" b="0" dirty="0" smtClean="0"/>
              <a:t>.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438400"/>
            <a:ext cx="31242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343400"/>
            <a:ext cx="320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438400"/>
            <a:ext cx="3200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343400"/>
            <a:ext cx="31242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One Day National Seminar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One-Day National Seminar on ‘Seven Decades of the Indian Constitution: Ideologies, Facts and Substances’, inaugurated by Chief Guest</a:t>
            </a:r>
            <a:r>
              <a:rPr lang="en-US" sz="1400" dirty="0" smtClean="0"/>
              <a:t>, </a:t>
            </a:r>
            <a:r>
              <a:rPr lang="en-US" sz="1400" dirty="0" err="1" smtClean="0"/>
              <a:t>Hon’ble</a:t>
            </a:r>
            <a:r>
              <a:rPr lang="en-US" sz="1400" dirty="0" smtClean="0"/>
              <a:t> Justice N. </a:t>
            </a:r>
            <a:r>
              <a:rPr lang="en-US" sz="1400" dirty="0" err="1" smtClean="0"/>
              <a:t>Nagaresh</a:t>
            </a:r>
            <a:r>
              <a:rPr lang="en-US" sz="1400" dirty="0" smtClean="0"/>
              <a:t>, Judge, High Court of Kerala </a:t>
            </a:r>
            <a:r>
              <a:rPr lang="en-US" sz="1400" b="0" dirty="0" smtClean="0"/>
              <a:t>on </a:t>
            </a:r>
            <a:r>
              <a:rPr lang="en-US" sz="1400" b="0" dirty="0" err="1" smtClean="0"/>
              <a:t>On</a:t>
            </a:r>
            <a:r>
              <a:rPr lang="en-US" sz="1400" b="0" dirty="0" smtClean="0"/>
              <a:t> 15.11.2025.</a:t>
            </a:r>
            <a:endParaRPr lang="en-US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16519"/>
          <a:stretch>
            <a:fillRect/>
          </a:stretch>
        </p:blipFill>
        <p:spPr bwMode="auto">
          <a:xfrm>
            <a:off x="1676400" y="220980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One Day National Seminar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One-Day National Seminar on ‘Seven Decades of the Indian Constitution: Ideologies, Facts and Substances’, Technical Session I by Mr. </a:t>
            </a:r>
            <a:r>
              <a:rPr lang="en-US" sz="1400" b="0" dirty="0" err="1" smtClean="0"/>
              <a:t>Shaji</a:t>
            </a:r>
            <a:r>
              <a:rPr lang="en-US" sz="1400" b="0" dirty="0" smtClean="0"/>
              <a:t> Thomas, Advocate, Kerala; Technical Session II by Prof. (Dr.) </a:t>
            </a:r>
            <a:r>
              <a:rPr lang="en-US" sz="1400" b="0" dirty="0" err="1" smtClean="0"/>
              <a:t>Umapathy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Retd</a:t>
            </a:r>
            <a:r>
              <a:rPr lang="en-US" sz="1400" b="0" dirty="0" smtClean="0"/>
              <a:t>. Professor, Department of Political Science, University of Mysore, </a:t>
            </a:r>
            <a:r>
              <a:rPr lang="en-US" sz="1400" b="0" dirty="0" err="1" smtClean="0"/>
              <a:t>Mysuru</a:t>
            </a:r>
            <a:r>
              <a:rPr lang="en-US" sz="1400" b="0" dirty="0" smtClean="0"/>
              <a:t> 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47661"/>
          <a:stretch>
            <a:fillRect/>
          </a:stretch>
        </p:blipFill>
        <p:spPr bwMode="auto">
          <a:xfrm>
            <a:off x="1295400" y="2286000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46165"/>
          <a:stretch>
            <a:fillRect/>
          </a:stretch>
        </p:blipFill>
        <p:spPr bwMode="auto">
          <a:xfrm>
            <a:off x="4876800" y="2286000"/>
            <a:ext cx="335280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One Day National Seminar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One-Day National Seminar on ‘Seven Decades of the Indian Constitution: Ideologies, Facts and Substances’, Technical Session III by Mr. S. </a:t>
            </a:r>
            <a:r>
              <a:rPr lang="en-US" sz="1400" b="0" dirty="0" err="1" smtClean="0"/>
              <a:t>Nagendra</a:t>
            </a:r>
            <a:r>
              <a:rPr lang="en-US" sz="1400" b="0" dirty="0" smtClean="0"/>
              <a:t>, Guest Faculty, J.S.S. Law College  and Valedictory Address by Dr. </a:t>
            </a:r>
            <a:r>
              <a:rPr lang="en-US" sz="1400" b="0" dirty="0" err="1" smtClean="0"/>
              <a:t>Manoj</a:t>
            </a:r>
            <a:r>
              <a:rPr lang="en-US" sz="1400" b="0" dirty="0" smtClean="0"/>
              <a:t> Kumar </a:t>
            </a:r>
            <a:r>
              <a:rPr lang="en-US" sz="1400" b="0" dirty="0" err="1" smtClean="0"/>
              <a:t>Hiremath</a:t>
            </a:r>
            <a:r>
              <a:rPr lang="en-US" sz="1400" b="0" dirty="0" smtClean="0"/>
              <a:t>, Assistant Professor, K.L.E. Law College, </a:t>
            </a:r>
            <a:r>
              <a:rPr lang="en-US" sz="1400" b="0" dirty="0" err="1" smtClean="0"/>
              <a:t>Bengaluru</a:t>
            </a:r>
            <a:r>
              <a:rPr lang="en-US" sz="1400" b="0" dirty="0" smtClean="0"/>
              <a:t> 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798" t="48159" r="-798" b="-299"/>
          <a:stretch>
            <a:fillRect/>
          </a:stretch>
        </p:blipFill>
        <p:spPr bwMode="auto">
          <a:xfrm>
            <a:off x="1219200" y="2362200"/>
            <a:ext cx="3352800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28873"/>
          <a:stretch>
            <a:fillRect/>
          </a:stretch>
        </p:blipFill>
        <p:spPr bwMode="auto">
          <a:xfrm>
            <a:off x="4800600" y="2362200"/>
            <a:ext cx="3124307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Constitution Day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143000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smtClean="0"/>
              <a:t>On 26.11.2025 the Constitution Day (National Law Day), Chief Guest: Mr. </a:t>
            </a:r>
            <a:r>
              <a:rPr lang="en-US" sz="1400" b="0" dirty="0" err="1" smtClean="0"/>
              <a:t>Prakash</a:t>
            </a:r>
            <a:r>
              <a:rPr lang="en-US" sz="1400" b="0" dirty="0" smtClean="0"/>
              <a:t> V the Judge of II ACJ (Sr. Div) &amp; CJM </a:t>
            </a:r>
            <a:r>
              <a:rPr lang="en-US" sz="1400" b="0" dirty="0" err="1" smtClean="0"/>
              <a:t>Mysuru</a:t>
            </a:r>
            <a:endParaRPr lang="en-US" sz="14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JSSLC</a:t>
            </a:r>
            <a:endParaRPr lang="en-US"/>
          </a:p>
        </p:txBody>
      </p:sp>
      <p:pic>
        <p:nvPicPr>
          <p:cNvPr id="10" name="Picture 9" descr="C:\Users\User\Downloads\IMG-20251126-WA00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133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User\Downloads\IMG-20251126-WA0008.jpg"/>
          <p:cNvPicPr/>
          <p:nvPr/>
        </p:nvPicPr>
        <p:blipFill>
          <a:blip r:embed="rId3"/>
          <a:srcRect t="28200"/>
          <a:stretch>
            <a:fillRect/>
          </a:stretch>
        </p:blipFill>
        <p:spPr bwMode="auto">
          <a:xfrm>
            <a:off x="4572000" y="2133600"/>
            <a:ext cx="320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1325</Words>
  <Application>Microsoft Office PowerPoint</Application>
  <PresentationFormat>On-screen Show (4:3)</PresentationFormat>
  <Paragraphs>121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Academic Activities</vt:lpstr>
      <vt:lpstr>4th Edition Prof. V S Mallar Memorial Legal Aid Competition</vt:lpstr>
      <vt:lpstr>Two Day International Webinar</vt:lpstr>
      <vt:lpstr>Two Day International Webinar</vt:lpstr>
      <vt:lpstr>One Day National Seminar</vt:lpstr>
      <vt:lpstr>One Day National Seminar</vt:lpstr>
      <vt:lpstr>One Day National Seminar</vt:lpstr>
      <vt:lpstr>Constitution Day</vt:lpstr>
      <vt:lpstr>Workshop on Examination</vt:lpstr>
      <vt:lpstr> Educative Session</vt:lpstr>
      <vt:lpstr> Workshop on E-Contracts</vt:lpstr>
      <vt:lpstr> Drama De La Corte</vt:lpstr>
      <vt:lpstr>Community Teaching Initiative</vt:lpstr>
      <vt:lpstr>Community Teaching Initiative</vt:lpstr>
      <vt:lpstr>Community Teaching Initiative</vt:lpstr>
      <vt:lpstr>Allied Activities</vt:lpstr>
      <vt:lpstr>Parents Committee Meeting</vt:lpstr>
      <vt:lpstr>Finance Committee Meeting</vt:lpstr>
      <vt:lpstr>Moot Court Competition</vt:lpstr>
      <vt:lpstr>Moot Court Competition</vt:lpstr>
      <vt:lpstr>Felicitation to Prof. K S Suresh</vt:lpstr>
      <vt:lpstr>Mysuru Zonal Level Model Assembly Session Competition Vidanasabha Adiveshana Sparde 2025-26</vt:lpstr>
      <vt:lpstr>MUN Conference</vt:lpstr>
      <vt:lpstr>CKN Raja Memorial Debate Competition</vt:lpstr>
      <vt:lpstr>Elocution and Debate Competition</vt:lpstr>
      <vt:lpstr>77th NCC Day Celebrations</vt:lpstr>
      <vt:lpstr>Commemoration of 150 years of  Vande Maataram</vt:lpstr>
      <vt:lpstr>Kannada Rajyotsava Celebrations</vt:lpstr>
      <vt:lpstr>Kannada Rajyotsava </vt:lpstr>
      <vt:lpstr>Tribute to late Saalumarada Thimmakka</vt:lpstr>
      <vt:lpstr>Awareness Rally</vt:lpstr>
      <vt:lpstr>MUN Conference</vt:lpstr>
      <vt:lpstr>Annual Inter Class Football Competition</vt:lpstr>
      <vt:lpstr>JSS Inter Institutions Tournament</vt:lpstr>
      <vt:lpstr>Annual Inter Class Competition </vt:lpstr>
      <vt:lpstr>9th Mysore Zonal KSLU Inter Collegiate Athletic Meet</vt:lpstr>
      <vt:lpstr>JSS Inter Institutions Sports Meet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49</cp:revision>
  <dcterms:created xsi:type="dcterms:W3CDTF">2025-11-28T21:41:46Z</dcterms:created>
  <dcterms:modified xsi:type="dcterms:W3CDTF">2025-12-03T22:33:41Z</dcterms:modified>
</cp:coreProperties>
</file>