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0" r:id="rId4"/>
    <p:sldId id="262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9FA38-E1CC-4A4C-8981-C663A3CDD18D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7334E-F45B-41A0-8CEC-78B4761B7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9208A-11E1-4352-A4A7-B5700FB9CD8F}" type="datetime1">
              <a:rPr lang="en-US" smtClean="0"/>
              <a:pPr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JSSLC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35F5-56EB-45AF-8414-02674F4357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6E60-9018-41F9-9FEF-2F74AC2C3C49}" type="datetime1">
              <a:rPr lang="en-US" smtClean="0"/>
              <a:pPr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JSSLC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35F5-56EB-45AF-8414-02674F4357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E53EE-355D-4346-85D0-9B09E98BF64E}" type="datetime1">
              <a:rPr lang="en-US" smtClean="0"/>
              <a:pPr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JSSLC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35F5-56EB-45AF-8414-02674F4357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C0C33-4550-4A61-ABBE-169090ADED57}" type="datetime1">
              <a:rPr lang="en-US" smtClean="0"/>
              <a:pPr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JSSLC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35F5-56EB-45AF-8414-02674F4357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28CA-91C6-4F86-8276-14BD1F172C87}" type="datetime1">
              <a:rPr lang="en-US" smtClean="0"/>
              <a:pPr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JSSLC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35F5-56EB-45AF-8414-02674F4357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9714-6987-45D7-A422-878F97E19352}" type="datetime1">
              <a:rPr lang="en-US" smtClean="0"/>
              <a:pPr/>
              <a:t>8/8/2025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JSSLC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35F5-56EB-45AF-8414-02674F4357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8C98-00E4-4040-99BC-16F0540B4D3C}" type="datetime1">
              <a:rPr lang="en-US" smtClean="0"/>
              <a:pPr/>
              <a:t>8/8/2025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JSSLC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35F5-56EB-45AF-8414-02674F4357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B10B-5F97-4D4D-AC2C-0CC150FF4059}" type="datetime1">
              <a:rPr lang="en-US" smtClean="0"/>
              <a:pPr/>
              <a:t>8/8/2025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JSSLC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35F5-56EB-45AF-8414-02674F4357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8556-73EC-44E1-80B7-C661A5F52C3A}" type="datetime1">
              <a:rPr lang="en-US" smtClean="0"/>
              <a:pPr/>
              <a:t>8/8/2025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JSSLC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35F5-56EB-45AF-8414-02674F4357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26B2-EA7D-479F-AEC0-864D6023D46C}" type="datetime1">
              <a:rPr lang="en-US" smtClean="0"/>
              <a:pPr/>
              <a:t>8/8/2025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JSSLC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35F5-56EB-45AF-8414-02674F4357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BC8D-92B7-43F0-8EDC-8048DBF9BC62}" type="datetime1">
              <a:rPr lang="en-US" smtClean="0"/>
              <a:pPr/>
              <a:t>8/8/2025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JSSLC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35F5-56EB-45AF-8414-02674F4357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E31B0-CAB7-4A01-9DD1-EA0DD50D3ED4}" type="datetime1">
              <a:rPr lang="en-US" smtClean="0"/>
              <a:pPr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JSSLC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835F5-56EB-45AF-8414-02674F4357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95600"/>
            <a:ext cx="6400800" cy="17526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b="1" dirty="0" smtClean="0">
                <a:solidFill>
                  <a:srgbClr val="002060"/>
                </a:solidFill>
              </a:rPr>
              <a:t>Monthly Report – July 2025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JSSLC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685800"/>
            <a:ext cx="6781800" cy="194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Internship at NLSIU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43000" y="1535113"/>
            <a:ext cx="6781800" cy="639762"/>
          </a:xfrm>
        </p:spPr>
        <p:txBody>
          <a:bodyPr>
            <a:noAutofit/>
          </a:bodyPr>
          <a:lstStyle/>
          <a:p>
            <a:pPr algn="ctr"/>
            <a:r>
              <a:rPr lang="en-IN" sz="1400" b="0" dirty="0" smtClean="0"/>
              <a:t>Batch of 8 students from the PG Department of Studies in Law completed their internship from 08.07.2025 to 11.07.2025 on Research Methodology at National Law School of India University, </a:t>
            </a:r>
            <a:r>
              <a:rPr lang="en-IN" sz="1400" b="0" dirty="0" err="1" smtClean="0"/>
              <a:t>Bengaluru</a:t>
            </a:r>
            <a:r>
              <a:rPr lang="en-IN" sz="1400" b="0" dirty="0" smtClean="0"/>
              <a:t>.</a:t>
            </a:r>
            <a:endParaRPr lang="en-US" sz="1400" b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JSSLC</a:t>
            </a:r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el="http://schemas.microsoft.com/office/2019/extlst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2200"/>
            <a:ext cx="2994446" cy="2988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el="http://schemas.microsoft.com/office/2019/extlst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2200"/>
            <a:ext cx="342900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002060"/>
                </a:solidFill>
              </a:rPr>
              <a:t>Dr. N. </a:t>
            </a:r>
            <a:r>
              <a:rPr lang="en-IN" sz="3200" b="1" dirty="0" err="1" smtClean="0">
                <a:solidFill>
                  <a:srgbClr val="002060"/>
                </a:solidFill>
              </a:rPr>
              <a:t>Vani</a:t>
            </a:r>
            <a:r>
              <a:rPr lang="en-IN" sz="3200" b="1" dirty="0" smtClean="0">
                <a:solidFill>
                  <a:srgbClr val="002060"/>
                </a:solidFill>
              </a:rPr>
              <a:t> Shree </a:t>
            </a:r>
            <a:r>
              <a:rPr lang="en-IN" sz="3200" b="1" dirty="0" smtClean="0">
                <a:solidFill>
                  <a:srgbClr val="002060"/>
                </a:solidFill>
              </a:rPr>
              <a:t>as Resource Person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43000" y="1535113"/>
            <a:ext cx="6781800" cy="639762"/>
          </a:xfrm>
        </p:spPr>
        <p:txBody>
          <a:bodyPr>
            <a:normAutofit/>
          </a:bodyPr>
          <a:lstStyle/>
          <a:p>
            <a:pPr lvl="0" algn="ctr"/>
            <a:r>
              <a:rPr lang="en-IN" sz="1600" b="0" dirty="0" smtClean="0"/>
              <a:t>Induction </a:t>
            </a:r>
            <a:r>
              <a:rPr lang="en-IN" sz="1600" b="0" dirty="0" smtClean="0"/>
              <a:t>Programme at JSS Pharmacy C</a:t>
            </a:r>
            <a:r>
              <a:rPr lang="en-IN" sz="1600" b="0" dirty="0" smtClean="0"/>
              <a:t>ollege</a:t>
            </a:r>
            <a:r>
              <a:rPr lang="en-IN" sz="1600" b="0" dirty="0" smtClean="0"/>
              <a:t>, </a:t>
            </a:r>
            <a:r>
              <a:rPr lang="en-IN" sz="1600" b="0" dirty="0" err="1" smtClean="0"/>
              <a:t>Mysuru</a:t>
            </a:r>
            <a:r>
              <a:rPr lang="en-IN" sz="1600" b="0" dirty="0" smtClean="0"/>
              <a:t> on </a:t>
            </a:r>
            <a:r>
              <a:rPr lang="en-IN" sz="1600" b="0" dirty="0" smtClean="0"/>
              <a:t>10.07.2025</a:t>
            </a:r>
          </a:p>
          <a:p>
            <a:pPr lvl="0" algn="ctr"/>
            <a:endParaRPr lang="en-US" sz="16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JSSLC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3500" b="20000"/>
          <a:stretch>
            <a:fillRect/>
          </a:stretch>
        </p:blipFill>
        <p:spPr bwMode="auto">
          <a:xfrm>
            <a:off x="2639568" y="2286000"/>
            <a:ext cx="4218432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002060"/>
                </a:solidFill>
              </a:rPr>
              <a:t>Key Note Address by Dr. N. </a:t>
            </a:r>
            <a:r>
              <a:rPr lang="en-IN" sz="3200" b="1" dirty="0" err="1" smtClean="0">
                <a:solidFill>
                  <a:srgbClr val="002060"/>
                </a:solidFill>
              </a:rPr>
              <a:t>Vani</a:t>
            </a:r>
            <a:r>
              <a:rPr lang="en-IN" sz="3200" b="1" dirty="0" smtClean="0">
                <a:solidFill>
                  <a:srgbClr val="002060"/>
                </a:solidFill>
              </a:rPr>
              <a:t> Shree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43000" y="1535113"/>
            <a:ext cx="6781800" cy="639762"/>
          </a:xfrm>
        </p:spPr>
        <p:txBody>
          <a:bodyPr>
            <a:normAutofit/>
          </a:bodyPr>
          <a:lstStyle/>
          <a:p>
            <a:pPr lvl="0" algn="ctr"/>
            <a:r>
              <a:rPr lang="en-IN" sz="1600" b="0" dirty="0" smtClean="0"/>
              <a:t>At </a:t>
            </a:r>
            <a:r>
              <a:rPr lang="en-IN" sz="1600" b="0" dirty="0" smtClean="0"/>
              <a:t>JSS </a:t>
            </a:r>
            <a:r>
              <a:rPr lang="en-IN" sz="1600" b="0" dirty="0" err="1" smtClean="0"/>
              <a:t>Nanjangud</a:t>
            </a:r>
            <a:r>
              <a:rPr lang="en-IN" sz="1600" b="0" dirty="0" smtClean="0"/>
              <a:t> College on </a:t>
            </a:r>
            <a:r>
              <a:rPr lang="en-IN" sz="1600" b="0" dirty="0" smtClean="0"/>
              <a:t>09.07.2025</a:t>
            </a:r>
            <a:endParaRPr lang="en-US" sz="1600" b="0" dirty="0" smtClean="0"/>
          </a:p>
          <a:p>
            <a:pPr lvl="0" algn="ctr"/>
            <a:endParaRPr lang="en-US" sz="16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JSSLC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422348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057400"/>
            <a:ext cx="3851910" cy="439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002060"/>
                </a:solidFill>
              </a:rPr>
              <a:t>Farewell Programme – 14.07.2025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43000" y="1535113"/>
            <a:ext cx="6781800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IN" sz="1500" b="0" dirty="0" smtClean="0"/>
              <a:t>To </a:t>
            </a:r>
            <a:r>
              <a:rPr lang="en-IN" sz="1500" b="0" dirty="0" err="1" smtClean="0"/>
              <a:t>Wg</a:t>
            </a:r>
            <a:r>
              <a:rPr lang="en-IN" sz="1500" b="0" dirty="0" smtClean="0"/>
              <a:t> </a:t>
            </a:r>
            <a:r>
              <a:rPr lang="en-IN" sz="1500" b="0" dirty="0"/>
              <a:t>Cdr G S </a:t>
            </a:r>
            <a:r>
              <a:rPr lang="en-IN" sz="1500" b="0" dirty="0" err="1"/>
              <a:t>Asish</a:t>
            </a:r>
            <a:r>
              <a:rPr lang="en-IN" sz="1500" b="0" dirty="0"/>
              <a:t>, Commanding Officer</a:t>
            </a:r>
            <a:endParaRPr lang="en-US" sz="1500" b="0" dirty="0"/>
          </a:p>
          <a:p>
            <a:pPr algn="just"/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dtfl="http://schemas.microsoft.com/office/word/2024/wordml/sdtformatlock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36576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dtfl="http://schemas.microsoft.com/office/word/2024/wordml/sdtformatlock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3886200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JSSLC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CHMUN 2025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43000" y="1535113"/>
            <a:ext cx="6781800" cy="63976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5600" b="0" dirty="0" smtClean="0"/>
              <a:t>Ms. </a:t>
            </a:r>
            <a:r>
              <a:rPr lang="en-US" sz="5600" b="0" dirty="0" err="1" smtClean="0"/>
              <a:t>Bibi</a:t>
            </a:r>
            <a:r>
              <a:rPr lang="en-US" sz="5600" b="0" dirty="0" smtClean="0"/>
              <a:t> </a:t>
            </a:r>
            <a:r>
              <a:rPr lang="en-US" sz="5600" b="0" dirty="0" err="1" smtClean="0"/>
              <a:t>Nida</a:t>
            </a:r>
            <a:r>
              <a:rPr lang="en-US" sz="5600" b="0" dirty="0" smtClean="0"/>
              <a:t> </a:t>
            </a:r>
            <a:r>
              <a:rPr lang="en-US" sz="5600" b="0" dirty="0" err="1" smtClean="0"/>
              <a:t>Fathima</a:t>
            </a:r>
            <a:r>
              <a:rPr lang="en-US" sz="5600" b="0" dirty="0"/>
              <a:t> </a:t>
            </a:r>
            <a:r>
              <a:rPr lang="en-US" sz="5600" b="0" dirty="0" smtClean="0"/>
              <a:t>received High Commendation Award along with a cash prize of Rs. 12,000/- held on 26.07.2025 &amp; 27.02.2025</a:t>
            </a:r>
          </a:p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29000" y="2286000"/>
            <a:ext cx="222260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JSSLC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34</TotalTime>
  <Words>120</Words>
  <Application>Microsoft Office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Internship at NLSIU</vt:lpstr>
      <vt:lpstr>Dr. N. Vani Shree as Resource Person</vt:lpstr>
      <vt:lpstr>Key Note Address by Dr. N. Vani Shree </vt:lpstr>
      <vt:lpstr>Farewell Programme – 14.07.2025</vt:lpstr>
      <vt:lpstr>CHMUN 2025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9</cp:revision>
  <dcterms:created xsi:type="dcterms:W3CDTF">2025-08-08T09:45:28Z</dcterms:created>
  <dcterms:modified xsi:type="dcterms:W3CDTF">2025-08-09T05:36:05Z</dcterms:modified>
</cp:coreProperties>
</file>